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A0B79F-6207-418E-891F-FFF14E4FC401}" v="12" dt="2022-03-15T19:52:27.51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0" d="100"/>
          <a:sy n="400" d="100"/>
        </p:scale>
        <p:origin x="-9018" y="-87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cuchet serrano" userId="982e5200f0bb49bf" providerId="LiveId" clId="{8EA0B79F-6207-418E-891F-FFF14E4FC401}"/>
    <pc:docChg chg="undo custSel modSld">
      <pc:chgData name="miguel cuchet serrano" userId="982e5200f0bb49bf" providerId="LiveId" clId="{8EA0B79F-6207-418E-891F-FFF14E4FC401}" dt="2022-03-15T20:02:00.678" v="597" actId="20577"/>
      <pc:docMkLst>
        <pc:docMk/>
      </pc:docMkLst>
      <pc:sldChg chg="modSp mod">
        <pc:chgData name="miguel cuchet serrano" userId="982e5200f0bb49bf" providerId="LiveId" clId="{8EA0B79F-6207-418E-891F-FFF14E4FC401}" dt="2022-03-15T19:58:36.751" v="549" actId="255"/>
        <pc:sldMkLst>
          <pc:docMk/>
          <pc:sldMk cId="0" sldId="256"/>
        </pc:sldMkLst>
        <pc:spChg chg="mod">
          <ac:chgData name="miguel cuchet serrano" userId="982e5200f0bb49bf" providerId="LiveId" clId="{8EA0B79F-6207-418E-891F-FFF14E4FC401}" dt="2022-03-15T19:03:55.694" v="41" actId="20577"/>
          <ac:spMkLst>
            <pc:docMk/>
            <pc:sldMk cId="0" sldId="256"/>
            <ac:spMk id="90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16:23.852" v="178" actId="20577"/>
          <ac:spMkLst>
            <pc:docMk/>
            <pc:sldMk cId="0" sldId="256"/>
            <ac:spMk id="315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58:36.751" v="549" actId="255"/>
          <ac:spMkLst>
            <pc:docMk/>
            <pc:sldMk cId="0" sldId="256"/>
            <ac:spMk id="317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29:09.316" v="260" actId="20577"/>
          <ac:spMkLst>
            <pc:docMk/>
            <pc:sldMk cId="0" sldId="256"/>
            <ac:spMk id="320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31:55.782" v="303" actId="20577"/>
          <ac:spMkLst>
            <pc:docMk/>
            <pc:sldMk cId="0" sldId="256"/>
            <ac:spMk id="324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32:05.012" v="305" actId="20577"/>
          <ac:spMkLst>
            <pc:docMk/>
            <pc:sldMk cId="0" sldId="256"/>
            <ac:spMk id="325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29:57.261" v="275" actId="20577"/>
          <ac:spMkLst>
            <pc:docMk/>
            <pc:sldMk cId="0" sldId="256"/>
            <ac:spMk id="330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03:16.850" v="37" actId="20577"/>
          <ac:spMkLst>
            <pc:docMk/>
            <pc:sldMk cId="0" sldId="256"/>
            <ac:spMk id="428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26:09.764" v="199" actId="14100"/>
          <ac:spMkLst>
            <pc:docMk/>
            <pc:sldMk cId="0" sldId="256"/>
            <ac:spMk id="586" creationId="{00000000-0000-0000-0000-000000000000}"/>
          </ac:spMkLst>
        </pc:spChg>
      </pc:sldChg>
      <pc:sldChg chg="addSp delSp modSp mod">
        <pc:chgData name="miguel cuchet serrano" userId="982e5200f0bb49bf" providerId="LiveId" clId="{8EA0B79F-6207-418E-891F-FFF14E4FC401}" dt="2022-03-15T20:02:00.678" v="597" actId="20577"/>
        <pc:sldMkLst>
          <pc:docMk/>
          <pc:sldMk cId="0" sldId="257"/>
        </pc:sldMkLst>
        <pc:spChg chg="mod">
          <ac:chgData name="miguel cuchet serrano" userId="982e5200f0bb49bf" providerId="LiveId" clId="{8EA0B79F-6207-418E-891F-FFF14E4FC401}" dt="2022-03-15T19:51:55.065" v="504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59:26.234" v="572" actId="255"/>
          <ac:spMkLst>
            <pc:docMk/>
            <pc:sldMk cId="0" sldId="257"/>
            <ac:spMk id="5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55:17.188" v="546" actId="1076"/>
          <ac:spMkLst>
            <pc:docMk/>
            <pc:sldMk cId="0" sldId="257"/>
            <ac:spMk id="30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55:06.436" v="545" actId="1076"/>
          <ac:spMkLst>
            <pc:docMk/>
            <pc:sldMk cId="0" sldId="257"/>
            <ac:spMk id="31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56:12.087" v="548" actId="14100"/>
          <ac:spMkLst>
            <pc:docMk/>
            <pc:sldMk cId="0" sldId="257"/>
            <ac:spMk id="44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35:39.620" v="330" actId="1076"/>
          <ac:spMkLst>
            <pc:docMk/>
            <pc:sldMk cId="0" sldId="257"/>
            <ac:spMk id="49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5:43.811" v="331" actId="21"/>
          <ac:spMkLst>
            <pc:docMk/>
            <pc:sldMk cId="0" sldId="257"/>
            <ac:spMk id="57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5:46.958" v="332" actId="21"/>
          <ac:spMkLst>
            <pc:docMk/>
            <pc:sldMk cId="0" sldId="257"/>
            <ac:spMk id="58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39:01.350" v="352" actId="20577"/>
          <ac:spMkLst>
            <pc:docMk/>
            <pc:sldMk cId="0" sldId="257"/>
            <ac:spMk id="59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51:24.095" v="500" actId="1076"/>
          <ac:spMkLst>
            <pc:docMk/>
            <pc:sldMk cId="0" sldId="257"/>
            <ac:spMk id="68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51:45.671" v="502" actId="688"/>
          <ac:spMkLst>
            <pc:docMk/>
            <pc:sldMk cId="0" sldId="257"/>
            <ac:spMk id="69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51:32.857" v="501" actId="688"/>
          <ac:spMkLst>
            <pc:docMk/>
            <pc:sldMk cId="0" sldId="257"/>
            <ac:spMk id="70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02:31.572" v="35" actId="20577"/>
          <ac:spMkLst>
            <pc:docMk/>
            <pc:sldMk cId="0" sldId="257"/>
            <ac:spMk id="85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20:02:00.678" v="597" actId="20577"/>
          <ac:spMkLst>
            <pc:docMk/>
            <pc:sldMk cId="0" sldId="257"/>
            <ac:spMk id="118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4:34.281" v="317" actId="21"/>
          <ac:spMkLst>
            <pc:docMk/>
            <pc:sldMk cId="0" sldId="257"/>
            <ac:spMk id="125" creationId="{00000000-0000-0000-0000-000000000000}"/>
          </ac:spMkLst>
        </pc:spChg>
        <pc:spChg chg="del mod">
          <ac:chgData name="miguel cuchet serrano" userId="982e5200f0bb49bf" providerId="LiveId" clId="{8EA0B79F-6207-418E-891F-FFF14E4FC401}" dt="2022-03-15T19:34:49.328" v="320" actId="21"/>
          <ac:spMkLst>
            <pc:docMk/>
            <pc:sldMk cId="0" sldId="257"/>
            <ac:spMk id="126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4:53.439" v="321" actId="21"/>
          <ac:spMkLst>
            <pc:docMk/>
            <pc:sldMk cId="0" sldId="257"/>
            <ac:spMk id="127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4:58.538" v="322" actId="21"/>
          <ac:spMkLst>
            <pc:docMk/>
            <pc:sldMk cId="0" sldId="257"/>
            <ac:spMk id="128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5:11.891" v="326" actId="21"/>
          <ac:spMkLst>
            <pc:docMk/>
            <pc:sldMk cId="0" sldId="257"/>
            <ac:spMk id="129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5:00.957" v="323" actId="21"/>
          <ac:spMkLst>
            <pc:docMk/>
            <pc:sldMk cId="0" sldId="257"/>
            <ac:spMk id="130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5:17.829" v="327" actId="21"/>
          <ac:spMkLst>
            <pc:docMk/>
            <pc:sldMk cId="0" sldId="257"/>
            <ac:spMk id="131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5:05.250" v="324" actId="21"/>
          <ac:spMkLst>
            <pc:docMk/>
            <pc:sldMk cId="0" sldId="257"/>
            <ac:spMk id="132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5:21.143" v="328" actId="21"/>
          <ac:spMkLst>
            <pc:docMk/>
            <pc:sldMk cId="0" sldId="257"/>
            <ac:spMk id="133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5:08.150" v="325" actId="21"/>
          <ac:spMkLst>
            <pc:docMk/>
            <pc:sldMk cId="0" sldId="257"/>
            <ac:spMk id="134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5:24.728" v="329" actId="21"/>
          <ac:spMkLst>
            <pc:docMk/>
            <pc:sldMk cId="0" sldId="257"/>
            <ac:spMk id="135" creationId="{00000000-0000-0000-0000-000000000000}"/>
          </ac:spMkLst>
        </pc:spChg>
        <pc:spChg chg="del">
          <ac:chgData name="miguel cuchet serrano" userId="982e5200f0bb49bf" providerId="LiveId" clId="{8EA0B79F-6207-418E-891F-FFF14E4FC401}" dt="2022-03-15T19:34:40.729" v="318" actId="21"/>
          <ac:spMkLst>
            <pc:docMk/>
            <pc:sldMk cId="0" sldId="257"/>
            <ac:spMk id="136" creationId="{00000000-0000-0000-0000-000000000000}"/>
          </ac:spMkLst>
        </pc:spChg>
        <pc:spChg chg="mod">
          <ac:chgData name="miguel cuchet serrano" userId="982e5200f0bb49bf" providerId="LiveId" clId="{8EA0B79F-6207-418E-891F-FFF14E4FC401}" dt="2022-03-15T19:15:56.621" v="172" actId="14100"/>
          <ac:spMkLst>
            <pc:docMk/>
            <pc:sldMk cId="0" sldId="257"/>
            <ac:spMk id="138" creationId="{00000000-0000-0000-0000-000000000000}"/>
          </ac:spMkLst>
        </pc:spChg>
        <pc:spChg chg="add mod">
          <ac:chgData name="miguel cuchet serrano" userId="982e5200f0bb49bf" providerId="LiveId" clId="{8EA0B79F-6207-418E-891F-FFF14E4FC401}" dt="2022-03-15T19:33:44.374" v="308" actId="14100"/>
          <ac:spMkLst>
            <pc:docMk/>
            <pc:sldMk cId="0" sldId="257"/>
            <ac:spMk id="151" creationId="{F196D245-3A58-4DBD-A41E-A716DC96E607}"/>
          </ac:spMkLst>
        </pc:spChg>
        <pc:spChg chg="add mod">
          <ac:chgData name="miguel cuchet serrano" userId="982e5200f0bb49bf" providerId="LiveId" clId="{8EA0B79F-6207-418E-891F-FFF14E4FC401}" dt="2022-03-15T19:33:57.753" v="310" actId="1076"/>
          <ac:spMkLst>
            <pc:docMk/>
            <pc:sldMk cId="0" sldId="257"/>
            <ac:spMk id="152" creationId="{66E310B1-A4DC-4AE8-8E4F-69A112671DD1}"/>
          </ac:spMkLst>
        </pc:spChg>
        <pc:spChg chg="add mod">
          <ac:chgData name="miguel cuchet serrano" userId="982e5200f0bb49bf" providerId="LiveId" clId="{8EA0B79F-6207-418E-891F-FFF14E4FC401}" dt="2022-03-15T19:34:07.282" v="312" actId="1076"/>
          <ac:spMkLst>
            <pc:docMk/>
            <pc:sldMk cId="0" sldId="257"/>
            <ac:spMk id="153" creationId="{1C0DCBBC-F11D-4549-B93F-49E2FACB13E6}"/>
          </ac:spMkLst>
        </pc:spChg>
        <pc:spChg chg="add mod">
          <ac:chgData name="miguel cuchet serrano" userId="982e5200f0bb49bf" providerId="LiveId" clId="{8EA0B79F-6207-418E-891F-FFF14E4FC401}" dt="2022-03-15T19:34:14.731" v="314" actId="1076"/>
          <ac:spMkLst>
            <pc:docMk/>
            <pc:sldMk cId="0" sldId="257"/>
            <ac:spMk id="154" creationId="{EB37B9F5-69CD-4DCC-82DE-9571284126CD}"/>
          </ac:spMkLst>
        </pc:spChg>
        <pc:spChg chg="add mod">
          <ac:chgData name="miguel cuchet serrano" userId="982e5200f0bb49bf" providerId="LiveId" clId="{8EA0B79F-6207-418E-891F-FFF14E4FC401}" dt="2022-03-15T19:34:22.645" v="316" actId="1076"/>
          <ac:spMkLst>
            <pc:docMk/>
            <pc:sldMk cId="0" sldId="257"/>
            <ac:spMk id="155" creationId="{324D9590-F78B-4092-8E16-DDDF4E3B2432}"/>
          </ac:spMkLst>
        </pc:spChg>
        <pc:spChg chg="add mod">
          <ac:chgData name="miguel cuchet serrano" userId="982e5200f0bb49bf" providerId="LiveId" clId="{8EA0B79F-6207-418E-891F-FFF14E4FC401}" dt="2022-03-15T19:09:37.802" v="107" actId="207"/>
          <ac:spMkLst>
            <pc:docMk/>
            <pc:sldMk cId="0" sldId="257"/>
            <ac:spMk id="161" creationId="{746EF85E-4A23-40B3-8D58-8BE401CEE0FD}"/>
          </ac:spMkLst>
        </pc:spChg>
        <pc:spChg chg="add mod">
          <ac:chgData name="miguel cuchet serrano" userId="982e5200f0bb49bf" providerId="LiveId" clId="{8EA0B79F-6207-418E-891F-FFF14E4FC401}" dt="2022-03-15T19:38:14.250" v="343" actId="1076"/>
          <ac:spMkLst>
            <pc:docMk/>
            <pc:sldMk cId="0" sldId="257"/>
            <ac:spMk id="164" creationId="{A351D96C-E8EC-4AB4-9854-E023AD572083}"/>
          </ac:spMkLst>
        </pc:spChg>
        <pc:spChg chg="add mod">
          <ac:chgData name="miguel cuchet serrano" userId="982e5200f0bb49bf" providerId="LiveId" clId="{8EA0B79F-6207-418E-891F-FFF14E4FC401}" dt="2022-03-15T19:39:21.975" v="354" actId="1076"/>
          <ac:spMkLst>
            <pc:docMk/>
            <pc:sldMk cId="0" sldId="257"/>
            <ac:spMk id="165" creationId="{6FE926CB-E2E9-42F0-B518-16599BFF18D7}"/>
          </ac:spMkLst>
        </pc:spChg>
        <pc:spChg chg="add mod">
          <ac:chgData name="miguel cuchet serrano" userId="982e5200f0bb49bf" providerId="LiveId" clId="{8EA0B79F-6207-418E-891F-FFF14E4FC401}" dt="2022-03-15T19:47:06.745" v="399" actId="692"/>
          <ac:spMkLst>
            <pc:docMk/>
            <pc:sldMk cId="0" sldId="257"/>
            <ac:spMk id="171" creationId="{6B1661FB-EFD3-47F3-BA07-98BD9A76A913}"/>
          </ac:spMkLst>
        </pc:spChg>
        <pc:spChg chg="add del mod">
          <ac:chgData name="miguel cuchet serrano" userId="982e5200f0bb49bf" providerId="LiveId" clId="{8EA0B79F-6207-418E-891F-FFF14E4FC401}" dt="2022-03-15T19:44:26.339" v="384" actId="21"/>
          <ac:spMkLst>
            <pc:docMk/>
            <pc:sldMk cId="0" sldId="257"/>
            <ac:spMk id="172" creationId="{18A23EFC-4A46-4D8C-912E-21D54C4A0C67}"/>
          </ac:spMkLst>
        </pc:spChg>
        <pc:spChg chg="add del">
          <ac:chgData name="miguel cuchet serrano" userId="982e5200f0bb49bf" providerId="LiveId" clId="{8EA0B79F-6207-418E-891F-FFF14E4FC401}" dt="2022-03-15T19:45:18.305" v="386" actId="21"/>
          <ac:spMkLst>
            <pc:docMk/>
            <pc:sldMk cId="0" sldId="257"/>
            <ac:spMk id="173" creationId="{1799C401-A868-4BCF-9134-390431137616}"/>
          </ac:spMkLst>
        </pc:spChg>
        <pc:spChg chg="add mod">
          <ac:chgData name="miguel cuchet serrano" userId="982e5200f0bb49bf" providerId="LiveId" clId="{8EA0B79F-6207-418E-891F-FFF14E4FC401}" dt="2022-03-15T19:46:33.853" v="396" actId="2085"/>
          <ac:spMkLst>
            <pc:docMk/>
            <pc:sldMk cId="0" sldId="257"/>
            <ac:spMk id="174" creationId="{A1565B94-43A5-4954-A6F0-9834DE66C4E0}"/>
          </ac:spMkLst>
        </pc:spChg>
        <pc:spChg chg="add del mod">
          <ac:chgData name="miguel cuchet serrano" userId="982e5200f0bb49bf" providerId="LiveId" clId="{8EA0B79F-6207-418E-891F-FFF14E4FC401}" dt="2022-03-15T19:49:20.397" v="486"/>
          <ac:spMkLst>
            <pc:docMk/>
            <pc:sldMk cId="0" sldId="257"/>
            <ac:spMk id="176" creationId="{6E196CF8-454D-4D32-8782-A75003D01867}"/>
          </ac:spMkLst>
        </pc:spChg>
        <pc:spChg chg="add mod">
          <ac:chgData name="miguel cuchet serrano" userId="982e5200f0bb49bf" providerId="LiveId" clId="{8EA0B79F-6207-418E-891F-FFF14E4FC401}" dt="2022-03-15T20:01:08.085" v="574"/>
          <ac:spMkLst>
            <pc:docMk/>
            <pc:sldMk cId="0" sldId="257"/>
            <ac:spMk id="177" creationId="{0EC78144-879C-4E0A-B1C2-440A286AFC2E}"/>
          </ac:spMkLst>
        </pc:spChg>
        <pc:spChg chg="add mod">
          <ac:chgData name="miguel cuchet serrano" userId="982e5200f0bb49bf" providerId="LiveId" clId="{8EA0B79F-6207-418E-891F-FFF14E4FC401}" dt="2022-03-15T19:14:09.285" v="141" actId="14100"/>
          <ac:spMkLst>
            <pc:docMk/>
            <pc:sldMk cId="0" sldId="257"/>
            <ac:spMk id="183" creationId="{FDF8C4DC-250F-4ECD-B479-E0102A69EFCA}"/>
          </ac:spMkLst>
        </pc:spChg>
        <pc:spChg chg="add mod">
          <ac:chgData name="miguel cuchet serrano" userId="982e5200f0bb49bf" providerId="LiveId" clId="{8EA0B79F-6207-418E-891F-FFF14E4FC401}" dt="2022-03-15T19:13:37.366" v="139" actId="692"/>
          <ac:spMkLst>
            <pc:docMk/>
            <pc:sldMk cId="0" sldId="257"/>
            <ac:spMk id="184" creationId="{09E4CAB0-9896-4595-8FF0-51012408BDBC}"/>
          </ac:spMkLst>
        </pc:spChg>
        <pc:spChg chg="add mod">
          <ac:chgData name="miguel cuchet serrano" userId="982e5200f0bb49bf" providerId="LiveId" clId="{8EA0B79F-6207-418E-891F-FFF14E4FC401}" dt="2022-03-15T19:14:24.021" v="143" actId="692"/>
          <ac:spMkLst>
            <pc:docMk/>
            <pc:sldMk cId="0" sldId="257"/>
            <ac:spMk id="186" creationId="{5942BE6D-291D-4D7C-A71F-672C62098F00}"/>
          </ac:spMkLst>
        </pc:spChg>
        <pc:picChg chg="add del">
          <ac:chgData name="miguel cuchet serrano" userId="982e5200f0bb49bf" providerId="LiveId" clId="{8EA0B79F-6207-418E-891F-FFF14E4FC401}" dt="2022-03-15T19:12:14.196" v="133" actId="22"/>
          <ac:picMkLst>
            <pc:docMk/>
            <pc:sldMk cId="0" sldId="257"/>
            <ac:picMk id="180" creationId="{359F329B-8211-4B63-B201-2DB1CAF1DE57}"/>
          </ac:picMkLst>
        </pc:picChg>
        <pc:picChg chg="add del">
          <ac:chgData name="miguel cuchet serrano" userId="982e5200f0bb49bf" providerId="LiveId" clId="{8EA0B79F-6207-418E-891F-FFF14E4FC401}" dt="2022-03-15T19:12:34.451" v="135" actId="22"/>
          <ac:picMkLst>
            <pc:docMk/>
            <pc:sldMk cId="0" sldId="257"/>
            <ac:picMk id="182" creationId="{303D20E0-2776-4F53-8627-BA087A987A8C}"/>
          </ac:picMkLst>
        </pc:picChg>
        <pc:cxnChg chg="add mod">
          <ac:chgData name="miguel cuchet serrano" userId="982e5200f0bb49bf" providerId="LiveId" clId="{8EA0B79F-6207-418E-891F-FFF14E4FC401}" dt="2022-03-15T18:59:32.025" v="29" actId="14100"/>
          <ac:cxnSpMkLst>
            <pc:docMk/>
            <pc:sldMk cId="0" sldId="257"/>
            <ac:cxnSpMk id="140" creationId="{7A8EA46B-59ED-41DC-887B-38B647BECEF9}"/>
          </ac:cxnSpMkLst>
        </pc:cxnChg>
        <pc:cxnChg chg="add mod">
          <ac:chgData name="miguel cuchet serrano" userId="982e5200f0bb49bf" providerId="LiveId" clId="{8EA0B79F-6207-418E-891F-FFF14E4FC401}" dt="2022-03-15T19:37:02.568" v="339" actId="692"/>
          <ac:cxnSpMkLst>
            <pc:docMk/>
            <pc:sldMk cId="0" sldId="257"/>
            <ac:cxnSpMk id="141" creationId="{DB107D6A-0963-4711-AA20-A740343B36FE}"/>
          </ac:cxnSpMkLst>
        </pc:cxnChg>
        <pc:cxnChg chg="add mod">
          <ac:chgData name="miguel cuchet serrano" userId="982e5200f0bb49bf" providerId="LiveId" clId="{8EA0B79F-6207-418E-891F-FFF14E4FC401}" dt="2022-03-15T18:58:25.171" v="22" actId="692"/>
          <ac:cxnSpMkLst>
            <pc:docMk/>
            <pc:sldMk cId="0" sldId="257"/>
            <ac:cxnSpMk id="144" creationId="{5A4BA74E-B0CD-4DBD-A6E7-04D55F627A78}"/>
          </ac:cxnSpMkLst>
        </pc:cxnChg>
        <pc:cxnChg chg="add mod">
          <ac:chgData name="miguel cuchet serrano" userId="982e5200f0bb49bf" providerId="LiveId" clId="{8EA0B79F-6207-418E-891F-FFF14E4FC401}" dt="2022-03-15T18:58:34.647" v="24" actId="692"/>
          <ac:cxnSpMkLst>
            <pc:docMk/>
            <pc:sldMk cId="0" sldId="257"/>
            <ac:cxnSpMk id="150" creationId="{0FCAF311-635A-4FD4-8293-F8A9E28442DF}"/>
          </ac:cxnSpMkLst>
        </pc:cxnChg>
        <pc:cxnChg chg="add mod">
          <ac:chgData name="miguel cuchet serrano" userId="982e5200f0bb49bf" providerId="LiveId" clId="{8EA0B79F-6207-418E-891F-FFF14E4FC401}" dt="2022-03-15T18:59:40.084" v="31" actId="14100"/>
          <ac:cxnSpMkLst>
            <pc:docMk/>
            <pc:sldMk cId="0" sldId="257"/>
            <ac:cxnSpMk id="156" creationId="{F3E369DE-C935-41ED-8AD4-E9CEB872E6EF}"/>
          </ac:cxnSpMkLst>
        </pc:cxnChg>
        <pc:cxnChg chg="add del mod">
          <ac:chgData name="miguel cuchet serrano" userId="982e5200f0bb49bf" providerId="LiveId" clId="{8EA0B79F-6207-418E-891F-FFF14E4FC401}" dt="2022-03-15T19:42:18.812" v="367" actId="21"/>
          <ac:cxnSpMkLst>
            <pc:docMk/>
            <pc:sldMk cId="0" sldId="257"/>
            <ac:cxnSpMk id="160" creationId="{F959F654-C521-4256-8EE9-420ABC6AC01C}"/>
          </ac:cxnSpMkLst>
        </pc:cxnChg>
        <pc:cxnChg chg="add mod">
          <ac:chgData name="miguel cuchet serrano" userId="982e5200f0bb49bf" providerId="LiveId" clId="{8EA0B79F-6207-418E-891F-FFF14E4FC401}" dt="2022-03-15T19:37:16.583" v="341" actId="14100"/>
          <ac:cxnSpMkLst>
            <pc:docMk/>
            <pc:sldMk cId="0" sldId="257"/>
            <ac:cxnSpMk id="162" creationId="{5354771C-93F2-499E-A8DD-FFEED90756B4}"/>
          </ac:cxnSpMkLst>
        </pc:cxnChg>
        <pc:cxnChg chg="add mod">
          <ac:chgData name="miguel cuchet serrano" userId="982e5200f0bb49bf" providerId="LiveId" clId="{8EA0B79F-6207-418E-891F-FFF14E4FC401}" dt="2022-03-15T19:10:13.974" v="113" actId="692"/>
          <ac:cxnSpMkLst>
            <pc:docMk/>
            <pc:sldMk cId="0" sldId="257"/>
            <ac:cxnSpMk id="163" creationId="{C41B0980-A291-4B3A-B138-82F15C2FF2F1}"/>
          </ac:cxnSpMkLst>
        </pc:cxnChg>
        <pc:cxnChg chg="add mod">
          <ac:chgData name="miguel cuchet serrano" userId="982e5200f0bb49bf" providerId="LiveId" clId="{8EA0B79F-6207-418E-891F-FFF14E4FC401}" dt="2022-03-15T19:39:39.394" v="357" actId="14100"/>
          <ac:cxnSpMkLst>
            <pc:docMk/>
            <pc:sldMk cId="0" sldId="257"/>
            <ac:cxnSpMk id="166" creationId="{54DAF313-1BA4-4B94-844B-984190707377}"/>
          </ac:cxnSpMkLst>
        </pc:cxnChg>
        <pc:cxnChg chg="add mod">
          <ac:chgData name="miguel cuchet serrano" userId="982e5200f0bb49bf" providerId="LiveId" clId="{8EA0B79F-6207-418E-891F-FFF14E4FC401}" dt="2022-03-15T19:13:56.968" v="140" actId="14100"/>
          <ac:cxnSpMkLst>
            <pc:docMk/>
            <pc:sldMk cId="0" sldId="257"/>
            <ac:cxnSpMk id="167" creationId="{5D2B23BC-8486-4979-9AC3-ACD8BC1D82B6}"/>
          </ac:cxnSpMkLst>
        </pc:cxnChg>
        <pc:cxnChg chg="add mod">
          <ac:chgData name="miguel cuchet serrano" userId="982e5200f0bb49bf" providerId="LiveId" clId="{8EA0B79F-6207-418E-891F-FFF14E4FC401}" dt="2022-03-15T19:40:13.656" v="363" actId="692"/>
          <ac:cxnSpMkLst>
            <pc:docMk/>
            <pc:sldMk cId="0" sldId="257"/>
            <ac:cxnSpMk id="168" creationId="{36122DDA-673D-435A-B689-395E539A1D1B}"/>
          </ac:cxnSpMkLst>
        </pc:cxnChg>
        <pc:cxnChg chg="add mod">
          <ac:chgData name="miguel cuchet serrano" userId="982e5200f0bb49bf" providerId="LiveId" clId="{8EA0B79F-6207-418E-891F-FFF14E4FC401}" dt="2022-03-15T19:11:59.322" v="131" actId="14100"/>
          <ac:cxnSpMkLst>
            <pc:docMk/>
            <pc:sldMk cId="0" sldId="257"/>
            <ac:cxnSpMk id="175" creationId="{F9391AB4-6A8C-4A86-8B60-EC9FD4C2585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03-JAN-2012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03-JAN-2012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03-JAN-2012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03-JAN-2012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03-JAN-2012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793123" y="4130814"/>
            <a:ext cx="175996" cy="2446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51403" y="4096219"/>
            <a:ext cx="144145" cy="311150"/>
          </a:xfrm>
          <a:custGeom>
            <a:avLst/>
            <a:gdLst/>
            <a:ahLst/>
            <a:cxnLst/>
            <a:rect l="l" t="t" r="r" b="b"/>
            <a:pathLst>
              <a:path w="144144" h="311150">
                <a:moveTo>
                  <a:pt x="29413" y="0"/>
                </a:moveTo>
                <a:lnTo>
                  <a:pt x="0" y="29425"/>
                </a:lnTo>
                <a:lnTo>
                  <a:pt x="22872" y="222275"/>
                </a:lnTo>
                <a:lnTo>
                  <a:pt x="68643" y="310540"/>
                </a:lnTo>
                <a:lnTo>
                  <a:pt x="143827" y="251701"/>
                </a:lnTo>
                <a:lnTo>
                  <a:pt x="101333" y="137299"/>
                </a:lnTo>
                <a:lnTo>
                  <a:pt x="91516" y="6540"/>
                </a:lnTo>
                <a:lnTo>
                  <a:pt x="29413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51403" y="4096219"/>
            <a:ext cx="144145" cy="311150"/>
          </a:xfrm>
          <a:custGeom>
            <a:avLst/>
            <a:gdLst/>
            <a:ahLst/>
            <a:cxnLst/>
            <a:rect l="l" t="t" r="r" b="b"/>
            <a:pathLst>
              <a:path w="144144" h="311150">
                <a:moveTo>
                  <a:pt x="91516" y="6540"/>
                </a:moveTo>
                <a:lnTo>
                  <a:pt x="101333" y="137299"/>
                </a:lnTo>
                <a:lnTo>
                  <a:pt x="143827" y="251701"/>
                </a:lnTo>
                <a:lnTo>
                  <a:pt x="68643" y="310540"/>
                </a:lnTo>
                <a:lnTo>
                  <a:pt x="22872" y="222275"/>
                </a:lnTo>
                <a:lnTo>
                  <a:pt x="0" y="29425"/>
                </a:lnTo>
                <a:lnTo>
                  <a:pt x="29413" y="0"/>
                </a:lnTo>
                <a:lnTo>
                  <a:pt x="91516" y="654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232619" y="4559020"/>
            <a:ext cx="69913" cy="841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8316" y="5007483"/>
            <a:ext cx="94475" cy="1155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505720" y="5327192"/>
            <a:ext cx="169456" cy="15309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191380" y="3583025"/>
            <a:ext cx="42545" cy="38100"/>
          </a:xfrm>
          <a:custGeom>
            <a:avLst/>
            <a:gdLst/>
            <a:ahLst/>
            <a:cxnLst/>
            <a:rect l="l" t="t" r="r" b="b"/>
            <a:pathLst>
              <a:path w="42545" h="38100">
                <a:moveTo>
                  <a:pt x="34848" y="0"/>
                </a:moveTo>
                <a:lnTo>
                  <a:pt x="0" y="8026"/>
                </a:lnTo>
                <a:lnTo>
                  <a:pt x="8559" y="37718"/>
                </a:lnTo>
                <a:lnTo>
                  <a:pt x="42545" y="30962"/>
                </a:lnTo>
                <a:lnTo>
                  <a:pt x="34848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191380" y="3583025"/>
            <a:ext cx="42545" cy="38100"/>
          </a:xfrm>
          <a:custGeom>
            <a:avLst/>
            <a:gdLst/>
            <a:ahLst/>
            <a:cxnLst/>
            <a:rect l="l" t="t" r="r" b="b"/>
            <a:pathLst>
              <a:path w="42545" h="38100">
                <a:moveTo>
                  <a:pt x="0" y="8026"/>
                </a:moveTo>
                <a:lnTo>
                  <a:pt x="34848" y="0"/>
                </a:lnTo>
                <a:lnTo>
                  <a:pt x="42545" y="30962"/>
                </a:lnTo>
                <a:lnTo>
                  <a:pt x="8559" y="37718"/>
                </a:lnTo>
                <a:lnTo>
                  <a:pt x="0" y="8026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340821" y="3304095"/>
            <a:ext cx="102704" cy="1180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809413" y="2978289"/>
            <a:ext cx="77304" cy="17049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169168" y="2285377"/>
            <a:ext cx="86601" cy="680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178145" y="4244975"/>
            <a:ext cx="79781" cy="7764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256669" y="4299927"/>
            <a:ext cx="135343" cy="17557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475833" y="4406112"/>
            <a:ext cx="91109" cy="8489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623204" y="4370539"/>
            <a:ext cx="122923" cy="10177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702509" y="4292256"/>
            <a:ext cx="294195" cy="28830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874441" y="4772443"/>
            <a:ext cx="331939" cy="33799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780792" y="4743335"/>
            <a:ext cx="170815" cy="301625"/>
          </a:xfrm>
          <a:custGeom>
            <a:avLst/>
            <a:gdLst/>
            <a:ahLst/>
            <a:cxnLst/>
            <a:rect l="l" t="t" r="r" b="b"/>
            <a:pathLst>
              <a:path w="170814" h="301625">
                <a:moveTo>
                  <a:pt x="132664" y="0"/>
                </a:moveTo>
                <a:lnTo>
                  <a:pt x="41236" y="50203"/>
                </a:lnTo>
                <a:lnTo>
                  <a:pt x="43027" y="148805"/>
                </a:lnTo>
                <a:lnTo>
                  <a:pt x="0" y="301193"/>
                </a:lnTo>
                <a:lnTo>
                  <a:pt x="69926" y="276098"/>
                </a:lnTo>
                <a:lnTo>
                  <a:pt x="83286" y="206171"/>
                </a:lnTo>
                <a:lnTo>
                  <a:pt x="170319" y="21513"/>
                </a:lnTo>
                <a:lnTo>
                  <a:pt x="132664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780792" y="4743335"/>
            <a:ext cx="170815" cy="301625"/>
          </a:xfrm>
          <a:custGeom>
            <a:avLst/>
            <a:gdLst/>
            <a:ahLst/>
            <a:cxnLst/>
            <a:rect l="l" t="t" r="r" b="b"/>
            <a:pathLst>
              <a:path w="170814" h="301625">
                <a:moveTo>
                  <a:pt x="0" y="301193"/>
                </a:moveTo>
                <a:lnTo>
                  <a:pt x="43027" y="148805"/>
                </a:lnTo>
                <a:lnTo>
                  <a:pt x="41236" y="50203"/>
                </a:lnTo>
                <a:lnTo>
                  <a:pt x="132664" y="0"/>
                </a:lnTo>
                <a:lnTo>
                  <a:pt x="170319" y="21513"/>
                </a:lnTo>
                <a:lnTo>
                  <a:pt x="83286" y="206171"/>
                </a:lnTo>
                <a:lnTo>
                  <a:pt x="69926" y="276098"/>
                </a:lnTo>
                <a:lnTo>
                  <a:pt x="0" y="301193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666479" y="4767071"/>
            <a:ext cx="138988" cy="27524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342692" y="4835512"/>
            <a:ext cx="391795" cy="231140"/>
          </a:xfrm>
          <a:custGeom>
            <a:avLst/>
            <a:gdLst/>
            <a:ahLst/>
            <a:cxnLst/>
            <a:rect l="l" t="t" r="r" b="b"/>
            <a:pathLst>
              <a:path w="391794" h="231139">
                <a:moveTo>
                  <a:pt x="341649" y="74155"/>
                </a:moveTo>
                <a:lnTo>
                  <a:pt x="303491" y="74155"/>
                </a:lnTo>
                <a:lnTo>
                  <a:pt x="265556" y="231063"/>
                </a:lnTo>
                <a:lnTo>
                  <a:pt x="391439" y="206933"/>
                </a:lnTo>
                <a:lnTo>
                  <a:pt x="341649" y="74155"/>
                </a:lnTo>
                <a:close/>
              </a:path>
              <a:path w="391794" h="231139">
                <a:moveTo>
                  <a:pt x="313842" y="0"/>
                </a:moveTo>
                <a:lnTo>
                  <a:pt x="174155" y="48285"/>
                </a:lnTo>
                <a:lnTo>
                  <a:pt x="0" y="186232"/>
                </a:lnTo>
                <a:lnTo>
                  <a:pt x="55181" y="196583"/>
                </a:lnTo>
                <a:lnTo>
                  <a:pt x="303491" y="74155"/>
                </a:lnTo>
                <a:lnTo>
                  <a:pt x="341649" y="74155"/>
                </a:lnTo>
                <a:lnTo>
                  <a:pt x="313842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342692" y="4835512"/>
            <a:ext cx="391795" cy="231140"/>
          </a:xfrm>
          <a:custGeom>
            <a:avLst/>
            <a:gdLst/>
            <a:ahLst/>
            <a:cxnLst/>
            <a:rect l="l" t="t" r="r" b="b"/>
            <a:pathLst>
              <a:path w="391794" h="231139">
                <a:moveTo>
                  <a:pt x="313842" y="0"/>
                </a:moveTo>
                <a:lnTo>
                  <a:pt x="391439" y="206933"/>
                </a:lnTo>
                <a:lnTo>
                  <a:pt x="265556" y="231063"/>
                </a:lnTo>
                <a:lnTo>
                  <a:pt x="303491" y="74155"/>
                </a:lnTo>
                <a:lnTo>
                  <a:pt x="55181" y="196583"/>
                </a:lnTo>
                <a:lnTo>
                  <a:pt x="0" y="186232"/>
                </a:lnTo>
                <a:lnTo>
                  <a:pt x="174155" y="48285"/>
                </a:lnTo>
                <a:lnTo>
                  <a:pt x="313842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449957" y="4944503"/>
            <a:ext cx="163106" cy="12689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2472016" y="4621682"/>
            <a:ext cx="174625" cy="238125"/>
          </a:xfrm>
          <a:custGeom>
            <a:avLst/>
            <a:gdLst/>
            <a:ahLst/>
            <a:cxnLst/>
            <a:rect l="l" t="t" r="r" b="b"/>
            <a:pathLst>
              <a:path w="174625" h="238125">
                <a:moveTo>
                  <a:pt x="118986" y="0"/>
                </a:moveTo>
                <a:lnTo>
                  <a:pt x="0" y="70700"/>
                </a:lnTo>
                <a:lnTo>
                  <a:pt x="56908" y="150025"/>
                </a:lnTo>
                <a:lnTo>
                  <a:pt x="53454" y="237972"/>
                </a:lnTo>
                <a:lnTo>
                  <a:pt x="174167" y="196583"/>
                </a:lnTo>
                <a:lnTo>
                  <a:pt x="11898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2472016" y="4621682"/>
            <a:ext cx="174625" cy="238125"/>
          </a:xfrm>
          <a:custGeom>
            <a:avLst/>
            <a:gdLst/>
            <a:ahLst/>
            <a:cxnLst/>
            <a:rect l="l" t="t" r="r" b="b"/>
            <a:pathLst>
              <a:path w="174625" h="238125">
                <a:moveTo>
                  <a:pt x="53454" y="237972"/>
                </a:moveTo>
                <a:lnTo>
                  <a:pt x="174167" y="196583"/>
                </a:lnTo>
                <a:lnTo>
                  <a:pt x="118986" y="0"/>
                </a:lnTo>
                <a:lnTo>
                  <a:pt x="0" y="70700"/>
                </a:lnTo>
                <a:lnTo>
                  <a:pt x="56908" y="150025"/>
                </a:lnTo>
                <a:lnTo>
                  <a:pt x="53454" y="237972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2635834" y="4707902"/>
            <a:ext cx="119380" cy="90170"/>
          </a:xfrm>
          <a:custGeom>
            <a:avLst/>
            <a:gdLst/>
            <a:ahLst/>
            <a:cxnLst/>
            <a:rect l="l" t="t" r="r" b="b"/>
            <a:pathLst>
              <a:path w="119380" h="90170">
                <a:moveTo>
                  <a:pt x="0" y="0"/>
                </a:moveTo>
                <a:lnTo>
                  <a:pt x="25869" y="89674"/>
                </a:lnTo>
                <a:lnTo>
                  <a:pt x="118986" y="46558"/>
                </a:lnTo>
                <a:lnTo>
                  <a:pt x="53454" y="31038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635834" y="4707902"/>
            <a:ext cx="119380" cy="90170"/>
          </a:xfrm>
          <a:custGeom>
            <a:avLst/>
            <a:gdLst/>
            <a:ahLst/>
            <a:cxnLst/>
            <a:rect l="l" t="t" r="r" b="b"/>
            <a:pathLst>
              <a:path w="119380" h="90170">
                <a:moveTo>
                  <a:pt x="0" y="0"/>
                </a:moveTo>
                <a:lnTo>
                  <a:pt x="25869" y="89674"/>
                </a:lnTo>
                <a:lnTo>
                  <a:pt x="118986" y="46558"/>
                </a:lnTo>
                <a:lnTo>
                  <a:pt x="53454" y="3103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825521" y="4609617"/>
            <a:ext cx="210820" cy="165735"/>
          </a:xfrm>
          <a:custGeom>
            <a:avLst/>
            <a:gdLst/>
            <a:ahLst/>
            <a:cxnLst/>
            <a:rect l="l" t="t" r="r" b="b"/>
            <a:pathLst>
              <a:path w="210819" h="165735">
                <a:moveTo>
                  <a:pt x="202614" y="108635"/>
                </a:moveTo>
                <a:lnTo>
                  <a:pt x="87947" y="108635"/>
                </a:lnTo>
                <a:lnTo>
                  <a:pt x="193128" y="165544"/>
                </a:lnTo>
                <a:lnTo>
                  <a:pt x="202614" y="108635"/>
                </a:lnTo>
                <a:close/>
              </a:path>
              <a:path w="210819" h="165735">
                <a:moveTo>
                  <a:pt x="56908" y="0"/>
                </a:moveTo>
                <a:lnTo>
                  <a:pt x="53454" y="74142"/>
                </a:lnTo>
                <a:lnTo>
                  <a:pt x="0" y="160362"/>
                </a:lnTo>
                <a:lnTo>
                  <a:pt x="87947" y="108635"/>
                </a:lnTo>
                <a:lnTo>
                  <a:pt x="202614" y="108635"/>
                </a:lnTo>
                <a:lnTo>
                  <a:pt x="210375" y="62077"/>
                </a:lnTo>
                <a:lnTo>
                  <a:pt x="56908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2825521" y="4609617"/>
            <a:ext cx="210820" cy="165735"/>
          </a:xfrm>
          <a:custGeom>
            <a:avLst/>
            <a:gdLst/>
            <a:ahLst/>
            <a:cxnLst/>
            <a:rect l="l" t="t" r="r" b="b"/>
            <a:pathLst>
              <a:path w="210819" h="165735">
                <a:moveTo>
                  <a:pt x="0" y="160362"/>
                </a:moveTo>
                <a:lnTo>
                  <a:pt x="87947" y="108635"/>
                </a:lnTo>
                <a:lnTo>
                  <a:pt x="193128" y="165544"/>
                </a:lnTo>
                <a:lnTo>
                  <a:pt x="210375" y="62077"/>
                </a:lnTo>
                <a:lnTo>
                  <a:pt x="56908" y="0"/>
                </a:lnTo>
                <a:lnTo>
                  <a:pt x="53454" y="74142"/>
                </a:lnTo>
                <a:lnTo>
                  <a:pt x="0" y="160362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2758274" y="4663071"/>
            <a:ext cx="106045" cy="91440"/>
          </a:xfrm>
          <a:custGeom>
            <a:avLst/>
            <a:gdLst/>
            <a:ahLst/>
            <a:cxnLst/>
            <a:rect l="l" t="t" r="r" b="b"/>
            <a:pathLst>
              <a:path w="106044" h="91439">
                <a:moveTo>
                  <a:pt x="72415" y="0"/>
                </a:moveTo>
                <a:lnTo>
                  <a:pt x="1714" y="43116"/>
                </a:lnTo>
                <a:lnTo>
                  <a:pt x="0" y="72428"/>
                </a:lnTo>
                <a:lnTo>
                  <a:pt x="56895" y="91389"/>
                </a:lnTo>
                <a:lnTo>
                  <a:pt x="105803" y="20688"/>
                </a:lnTo>
                <a:lnTo>
                  <a:pt x="72415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758274" y="4663071"/>
            <a:ext cx="106045" cy="91440"/>
          </a:xfrm>
          <a:custGeom>
            <a:avLst/>
            <a:gdLst/>
            <a:ahLst/>
            <a:cxnLst/>
            <a:rect l="l" t="t" r="r" b="b"/>
            <a:pathLst>
              <a:path w="106044" h="91439">
                <a:moveTo>
                  <a:pt x="72415" y="0"/>
                </a:moveTo>
                <a:lnTo>
                  <a:pt x="105803" y="20688"/>
                </a:lnTo>
                <a:lnTo>
                  <a:pt x="56895" y="91389"/>
                </a:lnTo>
                <a:lnTo>
                  <a:pt x="0" y="72428"/>
                </a:lnTo>
                <a:lnTo>
                  <a:pt x="1714" y="43116"/>
                </a:lnTo>
                <a:lnTo>
                  <a:pt x="72415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3032455" y="4738941"/>
            <a:ext cx="53975" cy="66040"/>
          </a:xfrm>
          <a:custGeom>
            <a:avLst/>
            <a:gdLst/>
            <a:ahLst/>
            <a:cxnLst/>
            <a:rect l="l" t="t" r="r" b="b"/>
            <a:pathLst>
              <a:path w="53975" h="66039">
                <a:moveTo>
                  <a:pt x="6896" y="0"/>
                </a:moveTo>
                <a:lnTo>
                  <a:pt x="0" y="41389"/>
                </a:lnTo>
                <a:lnTo>
                  <a:pt x="44831" y="65532"/>
                </a:lnTo>
                <a:lnTo>
                  <a:pt x="53454" y="8623"/>
                </a:lnTo>
                <a:lnTo>
                  <a:pt x="689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3032455" y="4738941"/>
            <a:ext cx="53975" cy="66040"/>
          </a:xfrm>
          <a:custGeom>
            <a:avLst/>
            <a:gdLst/>
            <a:ahLst/>
            <a:cxnLst/>
            <a:rect l="l" t="t" r="r" b="b"/>
            <a:pathLst>
              <a:path w="53975" h="66039">
                <a:moveTo>
                  <a:pt x="0" y="41389"/>
                </a:moveTo>
                <a:lnTo>
                  <a:pt x="6896" y="0"/>
                </a:lnTo>
                <a:lnTo>
                  <a:pt x="53454" y="8623"/>
                </a:lnTo>
                <a:lnTo>
                  <a:pt x="44831" y="65532"/>
                </a:lnTo>
                <a:lnTo>
                  <a:pt x="0" y="41389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050832" y="4674514"/>
            <a:ext cx="40640" cy="58419"/>
          </a:xfrm>
          <a:custGeom>
            <a:avLst/>
            <a:gdLst/>
            <a:ahLst/>
            <a:cxnLst/>
            <a:rect l="l" t="t" r="r" b="b"/>
            <a:pathLst>
              <a:path w="40639" h="58420">
                <a:moveTo>
                  <a:pt x="6311" y="0"/>
                </a:moveTo>
                <a:lnTo>
                  <a:pt x="0" y="49250"/>
                </a:lnTo>
                <a:lnTo>
                  <a:pt x="39077" y="58089"/>
                </a:lnTo>
                <a:lnTo>
                  <a:pt x="40347" y="23990"/>
                </a:lnTo>
                <a:lnTo>
                  <a:pt x="6311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3050832" y="4674514"/>
            <a:ext cx="40640" cy="58419"/>
          </a:xfrm>
          <a:custGeom>
            <a:avLst/>
            <a:gdLst/>
            <a:ahLst/>
            <a:cxnLst/>
            <a:rect l="l" t="t" r="r" b="b"/>
            <a:pathLst>
              <a:path w="40639" h="58420">
                <a:moveTo>
                  <a:pt x="6311" y="0"/>
                </a:moveTo>
                <a:lnTo>
                  <a:pt x="40347" y="23990"/>
                </a:lnTo>
                <a:lnTo>
                  <a:pt x="39077" y="58089"/>
                </a:lnTo>
                <a:lnTo>
                  <a:pt x="0" y="49250"/>
                </a:lnTo>
                <a:lnTo>
                  <a:pt x="6311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3096755" y="4722698"/>
            <a:ext cx="83820" cy="123825"/>
          </a:xfrm>
          <a:custGeom>
            <a:avLst/>
            <a:gdLst/>
            <a:ahLst/>
            <a:cxnLst/>
            <a:rect l="l" t="t" r="r" b="b"/>
            <a:pathLst>
              <a:path w="83819" h="123825">
                <a:moveTo>
                  <a:pt x="20866" y="0"/>
                </a:moveTo>
                <a:lnTo>
                  <a:pt x="6413" y="35331"/>
                </a:lnTo>
                <a:lnTo>
                  <a:pt x="0" y="85102"/>
                </a:lnTo>
                <a:lnTo>
                  <a:pt x="67436" y="123634"/>
                </a:lnTo>
                <a:lnTo>
                  <a:pt x="83489" y="62623"/>
                </a:lnTo>
                <a:lnTo>
                  <a:pt x="2086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3096755" y="4722698"/>
            <a:ext cx="83820" cy="123825"/>
          </a:xfrm>
          <a:custGeom>
            <a:avLst/>
            <a:gdLst/>
            <a:ahLst/>
            <a:cxnLst/>
            <a:rect l="l" t="t" r="r" b="b"/>
            <a:pathLst>
              <a:path w="83819" h="123825">
                <a:moveTo>
                  <a:pt x="6413" y="35331"/>
                </a:moveTo>
                <a:lnTo>
                  <a:pt x="0" y="85102"/>
                </a:lnTo>
                <a:lnTo>
                  <a:pt x="67436" y="123634"/>
                </a:lnTo>
                <a:lnTo>
                  <a:pt x="83489" y="62623"/>
                </a:lnTo>
                <a:lnTo>
                  <a:pt x="20866" y="0"/>
                </a:lnTo>
                <a:lnTo>
                  <a:pt x="6413" y="35331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2812567" y="4595863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69" h="54610">
                <a:moveTo>
                  <a:pt x="32105" y="0"/>
                </a:moveTo>
                <a:lnTo>
                  <a:pt x="0" y="30505"/>
                </a:lnTo>
                <a:lnTo>
                  <a:pt x="1600" y="54584"/>
                </a:lnTo>
                <a:lnTo>
                  <a:pt x="51511" y="32105"/>
                </a:lnTo>
                <a:lnTo>
                  <a:pt x="32105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2812567" y="4595863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69" h="54610">
                <a:moveTo>
                  <a:pt x="32105" y="0"/>
                </a:moveTo>
                <a:lnTo>
                  <a:pt x="51511" y="32105"/>
                </a:lnTo>
                <a:lnTo>
                  <a:pt x="1600" y="54584"/>
                </a:lnTo>
                <a:lnTo>
                  <a:pt x="0" y="30505"/>
                </a:lnTo>
                <a:lnTo>
                  <a:pt x="32105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2311615" y="4708258"/>
            <a:ext cx="46990" cy="53340"/>
          </a:xfrm>
          <a:custGeom>
            <a:avLst/>
            <a:gdLst/>
            <a:ahLst/>
            <a:cxnLst/>
            <a:rect l="l" t="t" r="r" b="b"/>
            <a:pathLst>
              <a:path w="46989" h="53339">
                <a:moveTo>
                  <a:pt x="25692" y="0"/>
                </a:moveTo>
                <a:lnTo>
                  <a:pt x="0" y="12839"/>
                </a:lnTo>
                <a:lnTo>
                  <a:pt x="14452" y="52984"/>
                </a:lnTo>
                <a:lnTo>
                  <a:pt x="46558" y="35318"/>
                </a:lnTo>
                <a:lnTo>
                  <a:pt x="25692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2311615" y="4708258"/>
            <a:ext cx="46990" cy="53340"/>
          </a:xfrm>
          <a:custGeom>
            <a:avLst/>
            <a:gdLst/>
            <a:ahLst/>
            <a:cxnLst/>
            <a:rect l="l" t="t" r="r" b="b"/>
            <a:pathLst>
              <a:path w="46989" h="53339">
                <a:moveTo>
                  <a:pt x="0" y="12839"/>
                </a:moveTo>
                <a:lnTo>
                  <a:pt x="25692" y="0"/>
                </a:lnTo>
                <a:lnTo>
                  <a:pt x="46558" y="35318"/>
                </a:lnTo>
                <a:lnTo>
                  <a:pt x="14452" y="52984"/>
                </a:lnTo>
                <a:lnTo>
                  <a:pt x="0" y="12839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228126" y="4716284"/>
            <a:ext cx="58419" cy="67945"/>
          </a:xfrm>
          <a:custGeom>
            <a:avLst/>
            <a:gdLst/>
            <a:ahLst/>
            <a:cxnLst/>
            <a:rect l="l" t="t" r="r" b="b"/>
            <a:pathLst>
              <a:path w="58419" h="67945">
                <a:moveTo>
                  <a:pt x="36931" y="0"/>
                </a:moveTo>
                <a:lnTo>
                  <a:pt x="0" y="14439"/>
                </a:lnTo>
                <a:lnTo>
                  <a:pt x="27292" y="67437"/>
                </a:lnTo>
                <a:lnTo>
                  <a:pt x="57797" y="44958"/>
                </a:lnTo>
                <a:lnTo>
                  <a:pt x="36931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2228126" y="4716284"/>
            <a:ext cx="58419" cy="67945"/>
          </a:xfrm>
          <a:custGeom>
            <a:avLst/>
            <a:gdLst/>
            <a:ahLst/>
            <a:cxnLst/>
            <a:rect l="l" t="t" r="r" b="b"/>
            <a:pathLst>
              <a:path w="58419" h="67945">
                <a:moveTo>
                  <a:pt x="0" y="14439"/>
                </a:moveTo>
                <a:lnTo>
                  <a:pt x="36931" y="0"/>
                </a:lnTo>
                <a:lnTo>
                  <a:pt x="57797" y="44958"/>
                </a:lnTo>
                <a:lnTo>
                  <a:pt x="27292" y="67437"/>
                </a:lnTo>
                <a:lnTo>
                  <a:pt x="0" y="14439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488984" y="4283709"/>
            <a:ext cx="71348" cy="6353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393594" y="4301553"/>
            <a:ext cx="55244" cy="50800"/>
          </a:xfrm>
          <a:custGeom>
            <a:avLst/>
            <a:gdLst/>
            <a:ahLst/>
            <a:cxnLst/>
            <a:rect l="l" t="t" r="r" b="b"/>
            <a:pathLst>
              <a:path w="55244" h="50800">
                <a:moveTo>
                  <a:pt x="36830" y="0"/>
                </a:moveTo>
                <a:lnTo>
                  <a:pt x="0" y="36893"/>
                </a:lnTo>
                <a:lnTo>
                  <a:pt x="14732" y="50419"/>
                </a:lnTo>
                <a:lnTo>
                  <a:pt x="55245" y="15989"/>
                </a:lnTo>
                <a:lnTo>
                  <a:pt x="36830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393594" y="4301553"/>
            <a:ext cx="55244" cy="50800"/>
          </a:xfrm>
          <a:custGeom>
            <a:avLst/>
            <a:gdLst/>
            <a:ahLst/>
            <a:cxnLst/>
            <a:rect l="l" t="t" r="r" b="b"/>
            <a:pathLst>
              <a:path w="55244" h="50800">
                <a:moveTo>
                  <a:pt x="36830" y="0"/>
                </a:moveTo>
                <a:lnTo>
                  <a:pt x="55245" y="15989"/>
                </a:lnTo>
                <a:lnTo>
                  <a:pt x="14732" y="50419"/>
                </a:lnTo>
                <a:lnTo>
                  <a:pt x="0" y="36893"/>
                </a:lnTo>
                <a:lnTo>
                  <a:pt x="3683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2222309" y="4020756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24244" y="0"/>
                </a:moveTo>
                <a:lnTo>
                  <a:pt x="0" y="18656"/>
                </a:lnTo>
                <a:lnTo>
                  <a:pt x="20510" y="48488"/>
                </a:lnTo>
                <a:lnTo>
                  <a:pt x="50355" y="24244"/>
                </a:lnTo>
                <a:lnTo>
                  <a:pt x="24244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2222309" y="4020756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0" y="18656"/>
                </a:moveTo>
                <a:lnTo>
                  <a:pt x="24244" y="0"/>
                </a:lnTo>
                <a:lnTo>
                  <a:pt x="50355" y="24244"/>
                </a:lnTo>
                <a:lnTo>
                  <a:pt x="20510" y="48488"/>
                </a:lnTo>
                <a:lnTo>
                  <a:pt x="0" y="18656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2066163" y="4090250"/>
            <a:ext cx="130352" cy="11015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1196009" y="4564964"/>
            <a:ext cx="135953" cy="20623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477545" y="2773210"/>
            <a:ext cx="6616700" cy="2327910"/>
          </a:xfrm>
          <a:custGeom>
            <a:avLst/>
            <a:gdLst/>
            <a:ahLst/>
            <a:cxnLst/>
            <a:rect l="l" t="t" r="r" b="b"/>
            <a:pathLst>
              <a:path w="6616700" h="2327910">
                <a:moveTo>
                  <a:pt x="6616560" y="0"/>
                </a:moveTo>
                <a:lnTo>
                  <a:pt x="6061773" y="93243"/>
                </a:lnTo>
                <a:lnTo>
                  <a:pt x="6024486" y="93243"/>
                </a:lnTo>
                <a:lnTo>
                  <a:pt x="5199303" y="256413"/>
                </a:lnTo>
                <a:lnTo>
                  <a:pt x="4416094" y="512813"/>
                </a:lnTo>
                <a:lnTo>
                  <a:pt x="4024337" y="696645"/>
                </a:lnTo>
                <a:lnTo>
                  <a:pt x="3569195" y="996899"/>
                </a:lnTo>
                <a:lnTo>
                  <a:pt x="3136633" y="1191971"/>
                </a:lnTo>
                <a:lnTo>
                  <a:pt x="2729509" y="1353121"/>
                </a:lnTo>
                <a:lnTo>
                  <a:pt x="2475064" y="1446415"/>
                </a:lnTo>
                <a:lnTo>
                  <a:pt x="1557743" y="1861959"/>
                </a:lnTo>
                <a:lnTo>
                  <a:pt x="769213" y="2056180"/>
                </a:lnTo>
                <a:lnTo>
                  <a:pt x="0" y="2327846"/>
                </a:lnTo>
              </a:path>
            </a:pathLst>
          </a:custGeom>
          <a:ln w="3175">
            <a:solidFill>
              <a:srgbClr val="231F2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4898301" y="3124187"/>
            <a:ext cx="121285" cy="120014"/>
          </a:xfrm>
          <a:custGeom>
            <a:avLst/>
            <a:gdLst/>
            <a:ahLst/>
            <a:cxnLst/>
            <a:rect l="l" t="t" r="r" b="b"/>
            <a:pathLst>
              <a:path w="121285" h="120014">
                <a:moveTo>
                  <a:pt x="120942" y="119811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3368014" y="3930269"/>
            <a:ext cx="41275" cy="118110"/>
          </a:xfrm>
          <a:custGeom>
            <a:avLst/>
            <a:gdLst/>
            <a:ahLst/>
            <a:cxnLst/>
            <a:rect l="l" t="t" r="r" b="b"/>
            <a:pathLst>
              <a:path w="41275" h="118110">
                <a:moveTo>
                  <a:pt x="41147" y="117957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3352190" y="3913822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0" y="0"/>
                </a:moveTo>
                <a:lnTo>
                  <a:pt x="20700" y="0"/>
                </a:lnTo>
                <a:lnTo>
                  <a:pt x="20700" y="20700"/>
                </a:lnTo>
                <a:lnTo>
                  <a:pt x="0" y="20700"/>
                </a:lnTo>
                <a:lnTo>
                  <a:pt x="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3352190" y="3913822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0" y="0"/>
                </a:moveTo>
                <a:lnTo>
                  <a:pt x="20700" y="0"/>
                </a:lnTo>
                <a:lnTo>
                  <a:pt x="20700" y="20700"/>
                </a:lnTo>
                <a:lnTo>
                  <a:pt x="0" y="207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2771775" y="4954346"/>
            <a:ext cx="610235" cy="1024255"/>
          </a:xfrm>
          <a:custGeom>
            <a:avLst/>
            <a:gdLst/>
            <a:ahLst/>
            <a:cxnLst/>
            <a:rect l="l" t="t" r="r" b="b"/>
            <a:pathLst>
              <a:path w="610235" h="1024254">
                <a:moveTo>
                  <a:pt x="595261" y="1024229"/>
                </a:moveTo>
                <a:lnTo>
                  <a:pt x="610136" y="970578"/>
                </a:lnTo>
                <a:lnTo>
                  <a:pt x="607879" y="926090"/>
                </a:lnTo>
                <a:lnTo>
                  <a:pt x="593470" y="887977"/>
                </a:lnTo>
                <a:lnTo>
                  <a:pt x="571890" y="853450"/>
                </a:lnTo>
                <a:lnTo>
                  <a:pt x="548119" y="819719"/>
                </a:lnTo>
                <a:lnTo>
                  <a:pt x="527138" y="783996"/>
                </a:lnTo>
                <a:lnTo>
                  <a:pt x="520753" y="762031"/>
                </a:lnTo>
                <a:lnTo>
                  <a:pt x="519072" y="740068"/>
                </a:lnTo>
                <a:lnTo>
                  <a:pt x="516046" y="719450"/>
                </a:lnTo>
                <a:lnTo>
                  <a:pt x="505624" y="701522"/>
                </a:lnTo>
                <a:lnTo>
                  <a:pt x="487974" y="674914"/>
                </a:lnTo>
                <a:lnTo>
                  <a:pt x="474697" y="641916"/>
                </a:lnTo>
                <a:lnTo>
                  <a:pt x="460747" y="608244"/>
                </a:lnTo>
                <a:lnTo>
                  <a:pt x="441083" y="579615"/>
                </a:lnTo>
                <a:lnTo>
                  <a:pt x="423603" y="564209"/>
                </a:lnTo>
                <a:lnTo>
                  <a:pt x="406123" y="547795"/>
                </a:lnTo>
                <a:lnTo>
                  <a:pt x="392677" y="526676"/>
                </a:lnTo>
                <a:lnTo>
                  <a:pt x="387298" y="497154"/>
                </a:lnTo>
                <a:lnTo>
                  <a:pt x="386007" y="455499"/>
                </a:lnTo>
                <a:lnTo>
                  <a:pt x="380413" y="417805"/>
                </a:lnTo>
                <a:lnTo>
                  <a:pt x="367934" y="392332"/>
                </a:lnTo>
                <a:lnTo>
                  <a:pt x="345990" y="387343"/>
                </a:lnTo>
                <a:lnTo>
                  <a:pt x="312000" y="411099"/>
                </a:lnTo>
                <a:lnTo>
                  <a:pt x="293741" y="417762"/>
                </a:lnTo>
                <a:lnTo>
                  <a:pt x="281530" y="402578"/>
                </a:lnTo>
                <a:lnTo>
                  <a:pt x="274695" y="377310"/>
                </a:lnTo>
                <a:lnTo>
                  <a:pt x="272567" y="353720"/>
                </a:lnTo>
                <a:lnTo>
                  <a:pt x="263770" y="340723"/>
                </a:lnTo>
                <a:lnTo>
                  <a:pt x="242536" y="333105"/>
                </a:lnTo>
                <a:lnTo>
                  <a:pt x="216593" y="329520"/>
                </a:lnTo>
                <a:lnTo>
                  <a:pt x="193674" y="328625"/>
                </a:lnTo>
                <a:lnTo>
                  <a:pt x="187399" y="296466"/>
                </a:lnTo>
                <a:lnTo>
                  <a:pt x="191882" y="264980"/>
                </a:lnTo>
                <a:lnTo>
                  <a:pt x="193676" y="234840"/>
                </a:lnTo>
                <a:lnTo>
                  <a:pt x="179336" y="206717"/>
                </a:lnTo>
                <a:lnTo>
                  <a:pt x="175528" y="200103"/>
                </a:lnTo>
                <a:lnTo>
                  <a:pt x="170374" y="188785"/>
                </a:lnTo>
                <a:lnTo>
                  <a:pt x="165218" y="177467"/>
                </a:lnTo>
                <a:lnTo>
                  <a:pt x="161403" y="170853"/>
                </a:lnTo>
                <a:lnTo>
                  <a:pt x="148407" y="160099"/>
                </a:lnTo>
                <a:lnTo>
                  <a:pt x="132720" y="149344"/>
                </a:lnTo>
                <a:lnTo>
                  <a:pt x="117034" y="138586"/>
                </a:lnTo>
                <a:lnTo>
                  <a:pt x="104038" y="127825"/>
                </a:lnTo>
                <a:lnTo>
                  <a:pt x="77202" y="120377"/>
                </a:lnTo>
                <a:lnTo>
                  <a:pt x="42633" y="124693"/>
                </a:lnTo>
                <a:lnTo>
                  <a:pt x="12769" y="124301"/>
                </a:lnTo>
                <a:lnTo>
                  <a:pt x="50" y="102730"/>
                </a:lnTo>
                <a:lnTo>
                  <a:pt x="0" y="81654"/>
                </a:lnTo>
                <a:lnTo>
                  <a:pt x="1037" y="68118"/>
                </a:lnTo>
                <a:lnTo>
                  <a:pt x="4947" y="55994"/>
                </a:lnTo>
                <a:lnTo>
                  <a:pt x="13512" y="39154"/>
                </a:lnTo>
                <a:lnTo>
                  <a:pt x="24193" y="0"/>
                </a:lnTo>
              </a:path>
            </a:pathLst>
          </a:custGeom>
          <a:ln w="12700">
            <a:solidFill>
              <a:srgbClr val="0095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477545" y="1961083"/>
            <a:ext cx="2396490" cy="2995930"/>
          </a:xfrm>
          <a:custGeom>
            <a:avLst/>
            <a:gdLst/>
            <a:ahLst/>
            <a:cxnLst/>
            <a:rect l="l" t="t" r="r" b="b"/>
            <a:pathLst>
              <a:path w="2396490" h="2995929">
                <a:moveTo>
                  <a:pt x="2317076" y="2995498"/>
                </a:moveTo>
                <a:lnTo>
                  <a:pt x="2330313" y="2955116"/>
                </a:lnTo>
                <a:lnTo>
                  <a:pt x="2334502" y="2910981"/>
                </a:lnTo>
                <a:lnTo>
                  <a:pt x="2334570" y="2867476"/>
                </a:lnTo>
                <a:lnTo>
                  <a:pt x="2335441" y="2828988"/>
                </a:lnTo>
                <a:lnTo>
                  <a:pt x="2353410" y="2784792"/>
                </a:lnTo>
                <a:lnTo>
                  <a:pt x="2370420" y="2759729"/>
                </a:lnTo>
                <a:lnTo>
                  <a:pt x="2386263" y="2732008"/>
                </a:lnTo>
                <a:lnTo>
                  <a:pt x="2393886" y="2707754"/>
                </a:lnTo>
                <a:lnTo>
                  <a:pt x="2394773" y="2695553"/>
                </a:lnTo>
                <a:lnTo>
                  <a:pt x="2395656" y="2683900"/>
                </a:lnTo>
                <a:lnTo>
                  <a:pt x="2388876" y="2644106"/>
                </a:lnTo>
                <a:lnTo>
                  <a:pt x="2357996" y="2615715"/>
                </a:lnTo>
                <a:lnTo>
                  <a:pt x="2348248" y="2604860"/>
                </a:lnTo>
                <a:lnTo>
                  <a:pt x="2337904" y="2588501"/>
                </a:lnTo>
                <a:lnTo>
                  <a:pt x="2332037" y="2577223"/>
                </a:lnTo>
                <a:lnTo>
                  <a:pt x="2280889" y="2523074"/>
                </a:lnTo>
                <a:lnTo>
                  <a:pt x="2235835" y="2487269"/>
                </a:lnTo>
                <a:lnTo>
                  <a:pt x="2219451" y="2471283"/>
                </a:lnTo>
                <a:lnTo>
                  <a:pt x="2191235" y="2440474"/>
                </a:lnTo>
                <a:lnTo>
                  <a:pt x="2161598" y="2399600"/>
                </a:lnTo>
                <a:lnTo>
                  <a:pt x="2140956" y="2353422"/>
                </a:lnTo>
                <a:lnTo>
                  <a:pt x="2139721" y="2306701"/>
                </a:lnTo>
                <a:lnTo>
                  <a:pt x="2134862" y="2266372"/>
                </a:lnTo>
                <a:lnTo>
                  <a:pt x="2106694" y="2229026"/>
                </a:lnTo>
                <a:lnTo>
                  <a:pt x="2067268" y="2196699"/>
                </a:lnTo>
                <a:lnTo>
                  <a:pt x="2028633" y="2171429"/>
                </a:lnTo>
                <a:lnTo>
                  <a:pt x="2002840" y="2155253"/>
                </a:lnTo>
                <a:lnTo>
                  <a:pt x="1952191" y="2122034"/>
                </a:lnTo>
                <a:lnTo>
                  <a:pt x="1907820" y="2090453"/>
                </a:lnTo>
                <a:lnTo>
                  <a:pt x="1867272" y="2057778"/>
                </a:lnTo>
                <a:lnTo>
                  <a:pt x="1828088" y="2021281"/>
                </a:lnTo>
                <a:lnTo>
                  <a:pt x="1797462" y="2006856"/>
                </a:lnTo>
                <a:lnTo>
                  <a:pt x="1755641" y="1995436"/>
                </a:lnTo>
                <a:lnTo>
                  <a:pt x="1718735" y="1975825"/>
                </a:lnTo>
                <a:lnTo>
                  <a:pt x="1702854" y="1936826"/>
                </a:lnTo>
                <a:lnTo>
                  <a:pt x="1701717" y="1907792"/>
                </a:lnTo>
                <a:lnTo>
                  <a:pt x="1698124" y="1868382"/>
                </a:lnTo>
                <a:lnTo>
                  <a:pt x="1682470" y="1808683"/>
                </a:lnTo>
                <a:lnTo>
                  <a:pt x="1642060" y="1793020"/>
                </a:lnTo>
                <a:lnTo>
                  <a:pt x="1620625" y="1788605"/>
                </a:lnTo>
                <a:lnTo>
                  <a:pt x="1603832" y="1779549"/>
                </a:lnTo>
                <a:lnTo>
                  <a:pt x="1590910" y="1751838"/>
                </a:lnTo>
                <a:lnTo>
                  <a:pt x="1579081" y="1710748"/>
                </a:lnTo>
                <a:lnTo>
                  <a:pt x="1562882" y="1673480"/>
                </a:lnTo>
                <a:lnTo>
                  <a:pt x="1536852" y="1657235"/>
                </a:lnTo>
                <a:lnTo>
                  <a:pt x="1514383" y="1646709"/>
                </a:lnTo>
                <a:lnTo>
                  <a:pt x="1479154" y="1622240"/>
                </a:lnTo>
                <a:lnTo>
                  <a:pt x="1446657" y="1594495"/>
                </a:lnTo>
                <a:lnTo>
                  <a:pt x="1432382" y="1574139"/>
                </a:lnTo>
                <a:lnTo>
                  <a:pt x="1434672" y="1538116"/>
                </a:lnTo>
                <a:lnTo>
                  <a:pt x="1436907" y="1497703"/>
                </a:lnTo>
                <a:lnTo>
                  <a:pt x="1432135" y="1460022"/>
                </a:lnTo>
                <a:lnTo>
                  <a:pt x="1413403" y="1432192"/>
                </a:lnTo>
                <a:lnTo>
                  <a:pt x="1373759" y="1421333"/>
                </a:lnTo>
                <a:lnTo>
                  <a:pt x="1333103" y="1411772"/>
                </a:lnTo>
                <a:lnTo>
                  <a:pt x="1308139" y="1386213"/>
                </a:lnTo>
                <a:lnTo>
                  <a:pt x="1294587" y="1349345"/>
                </a:lnTo>
                <a:lnTo>
                  <a:pt x="1288167" y="1305853"/>
                </a:lnTo>
                <a:lnTo>
                  <a:pt x="1284600" y="1260425"/>
                </a:lnTo>
                <a:lnTo>
                  <a:pt x="1279607" y="1217748"/>
                </a:lnTo>
                <a:lnTo>
                  <a:pt x="1252116" y="1159621"/>
                </a:lnTo>
                <a:lnTo>
                  <a:pt x="1221946" y="1128268"/>
                </a:lnTo>
                <a:lnTo>
                  <a:pt x="1189047" y="1098552"/>
                </a:lnTo>
                <a:lnTo>
                  <a:pt x="1140498" y="1064070"/>
                </a:lnTo>
                <a:lnTo>
                  <a:pt x="1113834" y="1037766"/>
                </a:lnTo>
                <a:lnTo>
                  <a:pt x="1091170" y="1010297"/>
                </a:lnTo>
                <a:lnTo>
                  <a:pt x="1079601" y="990295"/>
                </a:lnTo>
                <a:lnTo>
                  <a:pt x="1077786" y="959438"/>
                </a:lnTo>
                <a:lnTo>
                  <a:pt x="1080336" y="931314"/>
                </a:lnTo>
                <a:lnTo>
                  <a:pt x="1066501" y="910837"/>
                </a:lnTo>
                <a:lnTo>
                  <a:pt x="1015530" y="902919"/>
                </a:lnTo>
                <a:lnTo>
                  <a:pt x="985180" y="896639"/>
                </a:lnTo>
                <a:lnTo>
                  <a:pt x="964931" y="881076"/>
                </a:lnTo>
                <a:lnTo>
                  <a:pt x="949595" y="861144"/>
                </a:lnTo>
                <a:lnTo>
                  <a:pt x="933983" y="841756"/>
                </a:lnTo>
                <a:lnTo>
                  <a:pt x="910946" y="828417"/>
                </a:lnTo>
                <a:lnTo>
                  <a:pt x="882602" y="823260"/>
                </a:lnTo>
                <a:lnTo>
                  <a:pt x="851148" y="819619"/>
                </a:lnTo>
                <a:lnTo>
                  <a:pt x="818781" y="810831"/>
                </a:lnTo>
                <a:lnTo>
                  <a:pt x="801319" y="784279"/>
                </a:lnTo>
                <a:lnTo>
                  <a:pt x="778301" y="729164"/>
                </a:lnTo>
                <a:lnTo>
                  <a:pt x="755149" y="665953"/>
                </a:lnTo>
                <a:lnTo>
                  <a:pt x="737283" y="615115"/>
                </a:lnTo>
                <a:lnTo>
                  <a:pt x="730123" y="597115"/>
                </a:lnTo>
                <a:lnTo>
                  <a:pt x="685399" y="561146"/>
                </a:lnTo>
                <a:lnTo>
                  <a:pt x="611094" y="539088"/>
                </a:lnTo>
                <a:lnTo>
                  <a:pt x="568104" y="530293"/>
                </a:lnTo>
                <a:lnTo>
                  <a:pt x="524025" y="521396"/>
                </a:lnTo>
                <a:lnTo>
                  <a:pt x="480960" y="511205"/>
                </a:lnTo>
                <a:lnTo>
                  <a:pt x="441011" y="498527"/>
                </a:lnTo>
                <a:lnTo>
                  <a:pt x="406280" y="482167"/>
                </a:lnTo>
                <a:lnTo>
                  <a:pt x="360882" y="433633"/>
                </a:lnTo>
                <a:lnTo>
                  <a:pt x="349336" y="358683"/>
                </a:lnTo>
                <a:lnTo>
                  <a:pt x="335042" y="319151"/>
                </a:lnTo>
                <a:lnTo>
                  <a:pt x="312965" y="280608"/>
                </a:lnTo>
                <a:lnTo>
                  <a:pt x="284537" y="243186"/>
                </a:lnTo>
                <a:lnTo>
                  <a:pt x="251186" y="207016"/>
                </a:lnTo>
                <a:lnTo>
                  <a:pt x="214342" y="172232"/>
                </a:lnTo>
                <a:lnTo>
                  <a:pt x="175435" y="138965"/>
                </a:lnTo>
                <a:lnTo>
                  <a:pt x="135896" y="107346"/>
                </a:lnTo>
                <a:lnTo>
                  <a:pt x="97152" y="77508"/>
                </a:lnTo>
                <a:lnTo>
                  <a:pt x="60635" y="49583"/>
                </a:lnTo>
                <a:lnTo>
                  <a:pt x="27774" y="23703"/>
                </a:lnTo>
                <a:lnTo>
                  <a:pt x="0" y="0"/>
                </a:lnTo>
              </a:path>
            </a:pathLst>
          </a:custGeom>
          <a:ln w="12700">
            <a:solidFill>
              <a:srgbClr val="0095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477545" y="2444851"/>
            <a:ext cx="401320" cy="260985"/>
          </a:xfrm>
          <a:custGeom>
            <a:avLst/>
            <a:gdLst/>
            <a:ahLst/>
            <a:cxnLst/>
            <a:rect l="l" t="t" r="r" b="b"/>
            <a:pathLst>
              <a:path w="401319" h="260985">
                <a:moveTo>
                  <a:pt x="401307" y="0"/>
                </a:moveTo>
                <a:lnTo>
                  <a:pt x="365719" y="29092"/>
                </a:lnTo>
                <a:lnTo>
                  <a:pt x="330336" y="58186"/>
                </a:lnTo>
                <a:lnTo>
                  <a:pt x="295361" y="87790"/>
                </a:lnTo>
                <a:lnTo>
                  <a:pt x="260996" y="118411"/>
                </a:lnTo>
                <a:lnTo>
                  <a:pt x="227444" y="150558"/>
                </a:lnTo>
                <a:lnTo>
                  <a:pt x="213329" y="158106"/>
                </a:lnTo>
                <a:lnTo>
                  <a:pt x="189274" y="166454"/>
                </a:lnTo>
                <a:lnTo>
                  <a:pt x="163629" y="173213"/>
                </a:lnTo>
                <a:lnTo>
                  <a:pt x="144741" y="175996"/>
                </a:lnTo>
                <a:lnTo>
                  <a:pt x="103041" y="189250"/>
                </a:lnTo>
                <a:lnTo>
                  <a:pt x="67598" y="218408"/>
                </a:lnTo>
                <a:lnTo>
                  <a:pt x="34542" y="247566"/>
                </a:lnTo>
                <a:lnTo>
                  <a:pt x="0" y="260819"/>
                </a:lnTo>
              </a:path>
            </a:pathLst>
          </a:custGeom>
          <a:ln w="12700">
            <a:solidFill>
              <a:srgbClr val="0095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2816362" y="1188580"/>
            <a:ext cx="3340735" cy="4787265"/>
          </a:xfrm>
          <a:custGeom>
            <a:avLst/>
            <a:gdLst/>
            <a:ahLst/>
            <a:cxnLst/>
            <a:rect l="l" t="t" r="r" b="b"/>
            <a:pathLst>
              <a:path w="3340735" h="4787265">
                <a:moveTo>
                  <a:pt x="15394" y="0"/>
                </a:moveTo>
                <a:lnTo>
                  <a:pt x="8282" y="27011"/>
                </a:lnTo>
                <a:lnTo>
                  <a:pt x="3458" y="65698"/>
                </a:lnTo>
                <a:lnTo>
                  <a:pt x="753" y="113692"/>
                </a:lnTo>
                <a:lnTo>
                  <a:pt x="0" y="168625"/>
                </a:lnTo>
                <a:lnTo>
                  <a:pt x="1028" y="228128"/>
                </a:lnTo>
                <a:lnTo>
                  <a:pt x="3671" y="289833"/>
                </a:lnTo>
                <a:lnTo>
                  <a:pt x="7758" y="351370"/>
                </a:lnTo>
                <a:lnTo>
                  <a:pt x="13123" y="410371"/>
                </a:lnTo>
                <a:lnTo>
                  <a:pt x="19597" y="464468"/>
                </a:lnTo>
                <a:lnTo>
                  <a:pt x="27010" y="511292"/>
                </a:lnTo>
                <a:lnTo>
                  <a:pt x="43982" y="573646"/>
                </a:lnTo>
                <a:lnTo>
                  <a:pt x="68469" y="611631"/>
                </a:lnTo>
                <a:lnTo>
                  <a:pt x="100405" y="644356"/>
                </a:lnTo>
                <a:lnTo>
                  <a:pt x="137937" y="672940"/>
                </a:lnTo>
                <a:lnTo>
                  <a:pt x="179213" y="698499"/>
                </a:lnTo>
                <a:lnTo>
                  <a:pt x="222384" y="722153"/>
                </a:lnTo>
                <a:lnTo>
                  <a:pt x="265597" y="745019"/>
                </a:lnTo>
                <a:lnTo>
                  <a:pt x="307001" y="768214"/>
                </a:lnTo>
                <a:lnTo>
                  <a:pt x="344744" y="792856"/>
                </a:lnTo>
                <a:lnTo>
                  <a:pt x="376976" y="820064"/>
                </a:lnTo>
                <a:lnTo>
                  <a:pt x="422764" y="866265"/>
                </a:lnTo>
                <a:lnTo>
                  <a:pt x="453570" y="929944"/>
                </a:lnTo>
                <a:lnTo>
                  <a:pt x="455410" y="980255"/>
                </a:lnTo>
                <a:lnTo>
                  <a:pt x="460767" y="1020385"/>
                </a:lnTo>
                <a:lnTo>
                  <a:pt x="481037" y="1074100"/>
                </a:lnTo>
                <a:lnTo>
                  <a:pt x="512400" y="1099081"/>
                </a:lnTo>
                <a:lnTo>
                  <a:pt x="552874" y="1103322"/>
                </a:lnTo>
                <a:lnTo>
                  <a:pt x="575910" y="1100163"/>
                </a:lnTo>
                <a:lnTo>
                  <a:pt x="600480" y="1094816"/>
                </a:lnTo>
                <a:lnTo>
                  <a:pt x="626337" y="1088280"/>
                </a:lnTo>
                <a:lnTo>
                  <a:pt x="653235" y="1081555"/>
                </a:lnTo>
                <a:lnTo>
                  <a:pt x="680925" y="1075640"/>
                </a:lnTo>
                <a:lnTo>
                  <a:pt x="709159" y="1071533"/>
                </a:lnTo>
                <a:lnTo>
                  <a:pt x="737691" y="1070235"/>
                </a:lnTo>
                <a:lnTo>
                  <a:pt x="766272" y="1072744"/>
                </a:lnTo>
                <a:lnTo>
                  <a:pt x="794654" y="1080059"/>
                </a:lnTo>
                <a:lnTo>
                  <a:pt x="822591" y="1093179"/>
                </a:lnTo>
                <a:lnTo>
                  <a:pt x="849835" y="1113104"/>
                </a:lnTo>
                <a:lnTo>
                  <a:pt x="1042977" y="1286256"/>
                </a:lnTo>
                <a:lnTo>
                  <a:pt x="1082541" y="1299587"/>
                </a:lnTo>
                <a:lnTo>
                  <a:pt x="1122570" y="1306045"/>
                </a:lnTo>
                <a:lnTo>
                  <a:pt x="1160677" y="1310989"/>
                </a:lnTo>
                <a:lnTo>
                  <a:pt x="1194473" y="1319776"/>
                </a:lnTo>
                <a:lnTo>
                  <a:pt x="1221570" y="1337767"/>
                </a:lnTo>
                <a:lnTo>
                  <a:pt x="1239579" y="1370320"/>
                </a:lnTo>
                <a:lnTo>
                  <a:pt x="1246113" y="1422793"/>
                </a:lnTo>
                <a:lnTo>
                  <a:pt x="1254171" y="1452814"/>
                </a:lnTo>
                <a:lnTo>
                  <a:pt x="1276042" y="1488316"/>
                </a:lnTo>
                <a:lnTo>
                  <a:pt x="1308272" y="1527381"/>
                </a:lnTo>
                <a:lnTo>
                  <a:pt x="1347409" y="1568090"/>
                </a:lnTo>
                <a:lnTo>
                  <a:pt x="1390000" y="1608525"/>
                </a:lnTo>
                <a:lnTo>
                  <a:pt x="1432591" y="1646768"/>
                </a:lnTo>
                <a:lnTo>
                  <a:pt x="1471728" y="1680899"/>
                </a:lnTo>
                <a:lnTo>
                  <a:pt x="1503959" y="1709001"/>
                </a:lnTo>
                <a:lnTo>
                  <a:pt x="1525831" y="1729155"/>
                </a:lnTo>
                <a:lnTo>
                  <a:pt x="1550377" y="1760556"/>
                </a:lnTo>
                <a:lnTo>
                  <a:pt x="1566728" y="1794297"/>
                </a:lnTo>
                <a:lnTo>
                  <a:pt x="1578864" y="1829599"/>
                </a:lnTo>
                <a:lnTo>
                  <a:pt x="1590766" y="1865680"/>
                </a:lnTo>
                <a:lnTo>
                  <a:pt x="1606413" y="1901762"/>
                </a:lnTo>
                <a:lnTo>
                  <a:pt x="1629787" y="1937063"/>
                </a:lnTo>
                <a:lnTo>
                  <a:pt x="1664866" y="1970805"/>
                </a:lnTo>
                <a:lnTo>
                  <a:pt x="1715632" y="2002205"/>
                </a:lnTo>
                <a:lnTo>
                  <a:pt x="1749245" y="2023018"/>
                </a:lnTo>
                <a:lnTo>
                  <a:pt x="1780264" y="2051047"/>
                </a:lnTo>
                <a:lnTo>
                  <a:pt x="1803883" y="2084627"/>
                </a:lnTo>
                <a:lnTo>
                  <a:pt x="1815291" y="2122091"/>
                </a:lnTo>
                <a:lnTo>
                  <a:pt x="1809681" y="2161776"/>
                </a:lnTo>
                <a:lnTo>
                  <a:pt x="1782244" y="2202014"/>
                </a:lnTo>
                <a:lnTo>
                  <a:pt x="1762210" y="2207894"/>
                </a:lnTo>
                <a:lnTo>
                  <a:pt x="1746860" y="2191607"/>
                </a:lnTo>
                <a:lnTo>
                  <a:pt x="1735879" y="2169700"/>
                </a:lnTo>
                <a:lnTo>
                  <a:pt x="1728954" y="2158720"/>
                </a:lnTo>
                <a:lnTo>
                  <a:pt x="1718470" y="2172209"/>
                </a:lnTo>
                <a:lnTo>
                  <a:pt x="1720004" y="2207941"/>
                </a:lnTo>
                <a:lnTo>
                  <a:pt x="1730593" y="2258815"/>
                </a:lnTo>
                <a:lnTo>
                  <a:pt x="1747269" y="2317727"/>
                </a:lnTo>
                <a:lnTo>
                  <a:pt x="1767068" y="2377577"/>
                </a:lnTo>
                <a:lnTo>
                  <a:pt x="1787024" y="2431261"/>
                </a:lnTo>
                <a:lnTo>
                  <a:pt x="1804171" y="2471679"/>
                </a:lnTo>
                <a:lnTo>
                  <a:pt x="1856398" y="2535255"/>
                </a:lnTo>
                <a:lnTo>
                  <a:pt x="1888903" y="2573359"/>
                </a:lnTo>
                <a:lnTo>
                  <a:pt x="1916570" y="2605923"/>
                </a:lnTo>
                <a:lnTo>
                  <a:pt x="1971435" y="2653959"/>
                </a:lnTo>
                <a:lnTo>
                  <a:pt x="2049090" y="2678426"/>
                </a:lnTo>
                <a:lnTo>
                  <a:pt x="2105243" y="2681528"/>
                </a:lnTo>
                <a:lnTo>
                  <a:pt x="2133654" y="2680326"/>
                </a:lnTo>
                <a:lnTo>
                  <a:pt x="2153911" y="2679079"/>
                </a:lnTo>
                <a:lnTo>
                  <a:pt x="2168731" y="2684016"/>
                </a:lnTo>
                <a:lnTo>
                  <a:pt x="2180833" y="2701366"/>
                </a:lnTo>
                <a:lnTo>
                  <a:pt x="2185250" y="2730394"/>
                </a:lnTo>
                <a:lnTo>
                  <a:pt x="2188213" y="2779812"/>
                </a:lnTo>
                <a:lnTo>
                  <a:pt x="2188264" y="2828065"/>
                </a:lnTo>
                <a:lnTo>
                  <a:pt x="2183945" y="2853601"/>
                </a:lnTo>
                <a:lnTo>
                  <a:pt x="2162630" y="2863501"/>
                </a:lnTo>
                <a:lnTo>
                  <a:pt x="2136950" y="2867579"/>
                </a:lnTo>
                <a:lnTo>
                  <a:pt x="2115349" y="2876316"/>
                </a:lnTo>
                <a:lnTo>
                  <a:pt x="2106271" y="2900197"/>
                </a:lnTo>
                <a:lnTo>
                  <a:pt x="2106952" y="2923742"/>
                </a:lnTo>
                <a:lnTo>
                  <a:pt x="2109380" y="2944085"/>
                </a:lnTo>
                <a:lnTo>
                  <a:pt x="2114137" y="2962680"/>
                </a:lnTo>
                <a:lnTo>
                  <a:pt x="2121804" y="2980982"/>
                </a:lnTo>
                <a:lnTo>
                  <a:pt x="2144086" y="3007627"/>
                </a:lnTo>
                <a:lnTo>
                  <a:pt x="2171903" y="3014760"/>
                </a:lnTo>
                <a:lnTo>
                  <a:pt x="2202633" y="3011993"/>
                </a:lnTo>
                <a:lnTo>
                  <a:pt x="2233652" y="3008934"/>
                </a:lnTo>
                <a:lnTo>
                  <a:pt x="2243943" y="3016849"/>
                </a:lnTo>
                <a:lnTo>
                  <a:pt x="2250739" y="3034958"/>
                </a:lnTo>
                <a:lnTo>
                  <a:pt x="2252874" y="3054813"/>
                </a:lnTo>
                <a:lnTo>
                  <a:pt x="2249185" y="3067964"/>
                </a:lnTo>
                <a:lnTo>
                  <a:pt x="2246512" y="3079472"/>
                </a:lnTo>
                <a:lnTo>
                  <a:pt x="2244133" y="3101757"/>
                </a:lnTo>
                <a:lnTo>
                  <a:pt x="2243502" y="3123458"/>
                </a:lnTo>
                <a:lnTo>
                  <a:pt x="2246073" y="3133217"/>
                </a:lnTo>
                <a:lnTo>
                  <a:pt x="2241053" y="3170398"/>
                </a:lnTo>
                <a:lnTo>
                  <a:pt x="2231263" y="3215930"/>
                </a:lnTo>
                <a:lnTo>
                  <a:pt x="2224605" y="3260270"/>
                </a:lnTo>
                <a:lnTo>
                  <a:pt x="2228981" y="3293872"/>
                </a:lnTo>
                <a:lnTo>
                  <a:pt x="2252296" y="3307194"/>
                </a:lnTo>
                <a:lnTo>
                  <a:pt x="2295042" y="3321087"/>
                </a:lnTo>
                <a:lnTo>
                  <a:pt x="2314675" y="3354218"/>
                </a:lnTo>
                <a:lnTo>
                  <a:pt x="2321632" y="3393761"/>
                </a:lnTo>
                <a:lnTo>
                  <a:pt x="2326354" y="3426892"/>
                </a:lnTo>
                <a:lnTo>
                  <a:pt x="2339278" y="3440785"/>
                </a:lnTo>
                <a:lnTo>
                  <a:pt x="2347919" y="3445736"/>
                </a:lnTo>
                <a:lnTo>
                  <a:pt x="2361803" y="3457095"/>
                </a:lnTo>
                <a:lnTo>
                  <a:pt x="2376853" y="3469621"/>
                </a:lnTo>
                <a:lnTo>
                  <a:pt x="2388986" y="3478072"/>
                </a:lnTo>
                <a:lnTo>
                  <a:pt x="2427266" y="3497479"/>
                </a:lnTo>
                <a:lnTo>
                  <a:pt x="2442430" y="3508090"/>
                </a:lnTo>
                <a:lnTo>
                  <a:pt x="2447153" y="3516763"/>
                </a:lnTo>
                <a:lnTo>
                  <a:pt x="2454111" y="3530358"/>
                </a:lnTo>
                <a:lnTo>
                  <a:pt x="2475981" y="3555733"/>
                </a:lnTo>
                <a:lnTo>
                  <a:pt x="2506732" y="3590339"/>
                </a:lnTo>
                <a:lnTo>
                  <a:pt x="2528336" y="3617180"/>
                </a:lnTo>
                <a:lnTo>
                  <a:pt x="2546660" y="3632630"/>
                </a:lnTo>
                <a:lnTo>
                  <a:pt x="2567573" y="3633063"/>
                </a:lnTo>
                <a:lnTo>
                  <a:pt x="2596942" y="3614853"/>
                </a:lnTo>
                <a:lnTo>
                  <a:pt x="2640637" y="3574376"/>
                </a:lnTo>
                <a:lnTo>
                  <a:pt x="2664947" y="3557896"/>
                </a:lnTo>
                <a:lnTo>
                  <a:pt x="2698651" y="3546188"/>
                </a:lnTo>
                <a:lnTo>
                  <a:pt x="2733250" y="3545518"/>
                </a:lnTo>
                <a:lnTo>
                  <a:pt x="2760243" y="3562148"/>
                </a:lnTo>
                <a:lnTo>
                  <a:pt x="2771129" y="3602342"/>
                </a:lnTo>
                <a:lnTo>
                  <a:pt x="2784160" y="3617618"/>
                </a:lnTo>
                <a:lnTo>
                  <a:pt x="2817385" y="3642731"/>
                </a:lnTo>
                <a:lnTo>
                  <a:pt x="2862001" y="3674575"/>
                </a:lnTo>
                <a:lnTo>
                  <a:pt x="2909205" y="3710043"/>
                </a:lnTo>
                <a:lnTo>
                  <a:pt x="2950196" y="3746031"/>
                </a:lnTo>
                <a:lnTo>
                  <a:pt x="2976171" y="3779431"/>
                </a:lnTo>
                <a:lnTo>
                  <a:pt x="2989419" y="3810553"/>
                </a:lnTo>
                <a:lnTo>
                  <a:pt x="3008623" y="3859626"/>
                </a:lnTo>
                <a:lnTo>
                  <a:pt x="3030933" y="3916122"/>
                </a:lnTo>
                <a:lnTo>
                  <a:pt x="3053501" y="3969512"/>
                </a:lnTo>
                <a:lnTo>
                  <a:pt x="3073480" y="4009267"/>
                </a:lnTo>
                <a:lnTo>
                  <a:pt x="3122874" y="4058210"/>
                </a:lnTo>
                <a:lnTo>
                  <a:pt x="3157144" y="4086610"/>
                </a:lnTo>
                <a:lnTo>
                  <a:pt x="3183258" y="4121418"/>
                </a:lnTo>
                <a:lnTo>
                  <a:pt x="3193645" y="4173994"/>
                </a:lnTo>
                <a:lnTo>
                  <a:pt x="3195832" y="4237910"/>
                </a:lnTo>
                <a:lnTo>
                  <a:pt x="3202851" y="4293889"/>
                </a:lnTo>
                <a:lnTo>
                  <a:pt x="3215393" y="4343311"/>
                </a:lnTo>
                <a:lnTo>
                  <a:pt x="3234148" y="4387555"/>
                </a:lnTo>
                <a:lnTo>
                  <a:pt x="3259807" y="4428001"/>
                </a:lnTo>
                <a:lnTo>
                  <a:pt x="3293061" y="4466031"/>
                </a:lnTo>
                <a:lnTo>
                  <a:pt x="3300393" y="4490693"/>
                </a:lnTo>
                <a:lnTo>
                  <a:pt x="3307434" y="4537490"/>
                </a:lnTo>
                <a:lnTo>
                  <a:pt x="3312728" y="4586617"/>
                </a:lnTo>
                <a:lnTo>
                  <a:pt x="3314816" y="4618266"/>
                </a:lnTo>
                <a:lnTo>
                  <a:pt x="3317947" y="4653771"/>
                </a:lnTo>
                <a:lnTo>
                  <a:pt x="3325302" y="4710684"/>
                </a:lnTo>
                <a:lnTo>
                  <a:pt x="3333820" y="4763519"/>
                </a:lnTo>
                <a:lnTo>
                  <a:pt x="3340445" y="4786795"/>
                </a:lnTo>
              </a:path>
            </a:pathLst>
          </a:custGeom>
          <a:ln w="12699">
            <a:solidFill>
              <a:srgbClr val="0095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6662445" y="1193241"/>
            <a:ext cx="443865" cy="1393190"/>
          </a:xfrm>
          <a:custGeom>
            <a:avLst/>
            <a:gdLst/>
            <a:ahLst/>
            <a:cxnLst/>
            <a:rect l="l" t="t" r="r" b="b"/>
            <a:pathLst>
              <a:path w="443865" h="1393189">
                <a:moveTo>
                  <a:pt x="6210" y="0"/>
                </a:moveTo>
                <a:lnTo>
                  <a:pt x="11381" y="46911"/>
                </a:lnTo>
                <a:lnTo>
                  <a:pt x="23998" y="85779"/>
                </a:lnTo>
                <a:lnTo>
                  <a:pt x="39712" y="119592"/>
                </a:lnTo>
                <a:lnTo>
                  <a:pt x="54176" y="151340"/>
                </a:lnTo>
                <a:lnTo>
                  <a:pt x="63043" y="184011"/>
                </a:lnTo>
                <a:lnTo>
                  <a:pt x="61966" y="220596"/>
                </a:lnTo>
                <a:lnTo>
                  <a:pt x="46596" y="264083"/>
                </a:lnTo>
                <a:lnTo>
                  <a:pt x="31450" y="307623"/>
                </a:lnTo>
                <a:lnTo>
                  <a:pt x="16306" y="370098"/>
                </a:lnTo>
                <a:lnTo>
                  <a:pt x="4658" y="433156"/>
                </a:lnTo>
                <a:lnTo>
                  <a:pt x="0" y="478447"/>
                </a:lnTo>
                <a:lnTo>
                  <a:pt x="4687" y="518168"/>
                </a:lnTo>
                <a:lnTo>
                  <a:pt x="17250" y="551803"/>
                </a:lnTo>
                <a:lnTo>
                  <a:pt x="35438" y="581552"/>
                </a:lnTo>
                <a:lnTo>
                  <a:pt x="57001" y="609612"/>
                </a:lnTo>
                <a:lnTo>
                  <a:pt x="79689" y="638184"/>
                </a:lnTo>
                <a:lnTo>
                  <a:pt x="101251" y="669465"/>
                </a:lnTo>
                <a:lnTo>
                  <a:pt x="119439" y="705655"/>
                </a:lnTo>
                <a:lnTo>
                  <a:pt x="132002" y="748954"/>
                </a:lnTo>
                <a:lnTo>
                  <a:pt x="136690" y="801560"/>
                </a:lnTo>
                <a:lnTo>
                  <a:pt x="139816" y="844024"/>
                </a:lnTo>
                <a:lnTo>
                  <a:pt x="148146" y="898366"/>
                </a:lnTo>
                <a:lnTo>
                  <a:pt x="160112" y="957535"/>
                </a:lnTo>
                <a:lnTo>
                  <a:pt x="174140" y="1014482"/>
                </a:lnTo>
                <a:lnTo>
                  <a:pt x="188663" y="1062156"/>
                </a:lnTo>
                <a:lnTo>
                  <a:pt x="202107" y="1093508"/>
                </a:lnTo>
                <a:lnTo>
                  <a:pt x="212743" y="1137203"/>
                </a:lnTo>
                <a:lnTo>
                  <a:pt x="223385" y="1189221"/>
                </a:lnTo>
                <a:lnTo>
                  <a:pt x="234795" y="1239201"/>
                </a:lnTo>
                <a:lnTo>
                  <a:pt x="247738" y="1276781"/>
                </a:lnTo>
                <a:lnTo>
                  <a:pt x="253488" y="1293416"/>
                </a:lnTo>
                <a:lnTo>
                  <a:pt x="261127" y="1316740"/>
                </a:lnTo>
                <a:lnTo>
                  <a:pt x="270220" y="1338319"/>
                </a:lnTo>
                <a:lnTo>
                  <a:pt x="280327" y="1349717"/>
                </a:lnTo>
                <a:lnTo>
                  <a:pt x="301200" y="1360189"/>
                </a:lnTo>
                <a:lnTo>
                  <a:pt x="321638" y="1374151"/>
                </a:lnTo>
                <a:lnTo>
                  <a:pt x="344694" y="1386367"/>
                </a:lnTo>
                <a:lnTo>
                  <a:pt x="373418" y="1391602"/>
                </a:lnTo>
                <a:lnTo>
                  <a:pt x="390877" y="1391844"/>
                </a:lnTo>
                <a:lnTo>
                  <a:pt x="408335" y="1392377"/>
                </a:lnTo>
                <a:lnTo>
                  <a:pt x="425790" y="1392909"/>
                </a:lnTo>
                <a:lnTo>
                  <a:pt x="443242" y="1393151"/>
                </a:lnTo>
              </a:path>
            </a:pathLst>
          </a:custGeom>
          <a:ln w="12699">
            <a:solidFill>
              <a:srgbClr val="0095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6876503" y="1244765"/>
            <a:ext cx="109423" cy="8848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6822732" y="1352397"/>
            <a:ext cx="192798" cy="9107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6857555" y="1487690"/>
            <a:ext cx="109220" cy="55244"/>
          </a:xfrm>
          <a:custGeom>
            <a:avLst/>
            <a:gdLst/>
            <a:ahLst/>
            <a:cxnLst/>
            <a:rect l="l" t="t" r="r" b="b"/>
            <a:pathLst>
              <a:path w="109220" h="55244">
                <a:moveTo>
                  <a:pt x="102743" y="0"/>
                </a:moveTo>
                <a:lnTo>
                  <a:pt x="0" y="15976"/>
                </a:lnTo>
                <a:lnTo>
                  <a:pt x="6057" y="54952"/>
                </a:lnTo>
                <a:lnTo>
                  <a:pt x="108813" y="38976"/>
                </a:lnTo>
                <a:lnTo>
                  <a:pt x="102743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6857555" y="1487690"/>
            <a:ext cx="109220" cy="55244"/>
          </a:xfrm>
          <a:custGeom>
            <a:avLst/>
            <a:gdLst/>
            <a:ahLst/>
            <a:cxnLst/>
            <a:rect l="l" t="t" r="r" b="b"/>
            <a:pathLst>
              <a:path w="109220" h="55244">
                <a:moveTo>
                  <a:pt x="0" y="15976"/>
                </a:moveTo>
                <a:lnTo>
                  <a:pt x="102743" y="0"/>
                </a:lnTo>
                <a:lnTo>
                  <a:pt x="108813" y="38976"/>
                </a:lnTo>
                <a:lnTo>
                  <a:pt x="6057" y="54952"/>
                </a:lnTo>
                <a:lnTo>
                  <a:pt x="0" y="15976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6976605" y="2294699"/>
            <a:ext cx="92443" cy="9301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2738" y="10011205"/>
            <a:ext cx="781050" cy="169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03-JAN-2012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hyperlink" Target="mailto:jefedevuelos@gmail.com" TargetMode="External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4320000">
            <a:off x="6252782" y="2063291"/>
            <a:ext cx="873621" cy="80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30"/>
              </a:lnSpc>
            </a:pPr>
            <a:r>
              <a:rPr sz="600" spc="65" dirty="0">
                <a:solidFill>
                  <a:srgbClr val="0095DA"/>
                </a:solidFill>
                <a:latin typeface="Century Gothic"/>
                <a:cs typeface="Century Gothic"/>
              </a:rPr>
              <a:t>RÍO</a:t>
            </a:r>
            <a:r>
              <a:rPr sz="600" spc="25" dirty="0">
                <a:solidFill>
                  <a:srgbClr val="0095DA"/>
                </a:solidFill>
                <a:latin typeface="Century Gothic"/>
                <a:cs typeface="Century Gothic"/>
              </a:rPr>
              <a:t> </a:t>
            </a:r>
            <a:r>
              <a:rPr sz="600" spc="90" dirty="0">
                <a:solidFill>
                  <a:srgbClr val="0095DA"/>
                </a:solidFill>
                <a:latin typeface="Century Gothic"/>
                <a:cs typeface="Century Gothic"/>
              </a:rPr>
              <a:t>GUADARRAMA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7545" y="1573390"/>
            <a:ext cx="3789045" cy="4403725"/>
          </a:xfrm>
          <a:custGeom>
            <a:avLst/>
            <a:gdLst/>
            <a:ahLst/>
            <a:cxnLst/>
            <a:rect l="l" t="t" r="r" b="b"/>
            <a:pathLst>
              <a:path w="3789045" h="4403725">
                <a:moveTo>
                  <a:pt x="0" y="0"/>
                </a:moveTo>
                <a:lnTo>
                  <a:pt x="965530" y="958138"/>
                </a:lnTo>
                <a:lnTo>
                  <a:pt x="2302078" y="2709113"/>
                </a:lnTo>
                <a:lnTo>
                  <a:pt x="2602534" y="3092462"/>
                </a:lnTo>
                <a:lnTo>
                  <a:pt x="2820111" y="3304857"/>
                </a:lnTo>
                <a:lnTo>
                  <a:pt x="3182747" y="3553510"/>
                </a:lnTo>
                <a:lnTo>
                  <a:pt x="3428771" y="3863530"/>
                </a:lnTo>
                <a:lnTo>
                  <a:pt x="3659339" y="4206240"/>
                </a:lnTo>
                <a:lnTo>
                  <a:pt x="3788778" y="4403534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75419" y="3551986"/>
            <a:ext cx="717550" cy="723900"/>
          </a:xfrm>
          <a:custGeom>
            <a:avLst/>
            <a:gdLst/>
            <a:ahLst/>
            <a:cxnLst/>
            <a:rect l="l" t="t" r="r" b="b"/>
            <a:pathLst>
              <a:path w="717550" h="723900">
                <a:moveTo>
                  <a:pt x="0" y="723430"/>
                </a:moveTo>
                <a:lnTo>
                  <a:pt x="197205" y="533387"/>
                </a:lnTo>
                <a:lnTo>
                  <a:pt x="501980" y="156908"/>
                </a:lnTo>
                <a:lnTo>
                  <a:pt x="717308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25978" y="3443884"/>
            <a:ext cx="1558925" cy="1022350"/>
          </a:xfrm>
          <a:custGeom>
            <a:avLst/>
            <a:gdLst/>
            <a:ahLst/>
            <a:cxnLst/>
            <a:rect l="l" t="t" r="r" b="b"/>
            <a:pathLst>
              <a:path w="1558925" h="1022350">
                <a:moveTo>
                  <a:pt x="1558671" y="0"/>
                </a:moveTo>
                <a:lnTo>
                  <a:pt x="1518114" y="28534"/>
                </a:lnTo>
                <a:lnTo>
                  <a:pt x="1472031" y="64273"/>
                </a:lnTo>
                <a:lnTo>
                  <a:pt x="1429815" y="105657"/>
                </a:lnTo>
                <a:lnTo>
                  <a:pt x="1400860" y="151129"/>
                </a:lnTo>
                <a:lnTo>
                  <a:pt x="1378640" y="187305"/>
                </a:lnTo>
                <a:lnTo>
                  <a:pt x="1343653" y="221551"/>
                </a:lnTo>
                <a:lnTo>
                  <a:pt x="1303780" y="239519"/>
                </a:lnTo>
                <a:lnTo>
                  <a:pt x="1266901" y="226860"/>
                </a:lnTo>
                <a:lnTo>
                  <a:pt x="1239487" y="216381"/>
                </a:lnTo>
                <a:lnTo>
                  <a:pt x="1194196" y="214884"/>
                </a:lnTo>
                <a:lnTo>
                  <a:pt x="1138388" y="219213"/>
                </a:lnTo>
                <a:lnTo>
                  <a:pt x="1079425" y="226211"/>
                </a:lnTo>
                <a:lnTo>
                  <a:pt x="1024669" y="232725"/>
                </a:lnTo>
                <a:lnTo>
                  <a:pt x="981481" y="235597"/>
                </a:lnTo>
                <a:lnTo>
                  <a:pt x="943483" y="234232"/>
                </a:lnTo>
                <a:lnTo>
                  <a:pt x="902481" y="231228"/>
                </a:lnTo>
                <a:lnTo>
                  <a:pt x="863116" y="228225"/>
                </a:lnTo>
                <a:lnTo>
                  <a:pt x="830033" y="226860"/>
                </a:lnTo>
                <a:lnTo>
                  <a:pt x="800379" y="219668"/>
                </a:lnTo>
                <a:lnTo>
                  <a:pt x="767251" y="203630"/>
                </a:lnTo>
                <a:lnTo>
                  <a:pt x="735761" y="187046"/>
                </a:lnTo>
                <a:lnTo>
                  <a:pt x="711022" y="178219"/>
                </a:lnTo>
                <a:lnTo>
                  <a:pt x="631990" y="328790"/>
                </a:lnTo>
                <a:lnTo>
                  <a:pt x="401916" y="526834"/>
                </a:lnTo>
                <a:lnTo>
                  <a:pt x="174739" y="911263"/>
                </a:lnTo>
                <a:lnTo>
                  <a:pt x="93192" y="975347"/>
                </a:lnTo>
                <a:lnTo>
                  <a:pt x="0" y="10219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4126" y="2505773"/>
            <a:ext cx="1814195" cy="1118235"/>
          </a:xfrm>
          <a:custGeom>
            <a:avLst/>
            <a:gdLst/>
            <a:ahLst/>
            <a:cxnLst/>
            <a:rect l="l" t="t" r="r" b="b"/>
            <a:pathLst>
              <a:path w="1814195" h="1118235">
                <a:moveTo>
                  <a:pt x="1814131" y="1117981"/>
                </a:moveTo>
                <a:lnTo>
                  <a:pt x="1669770" y="1048473"/>
                </a:lnTo>
                <a:lnTo>
                  <a:pt x="1621108" y="1030727"/>
                </a:lnTo>
                <a:lnTo>
                  <a:pt x="1571523" y="1012433"/>
                </a:lnTo>
                <a:lnTo>
                  <a:pt x="1521461" y="993593"/>
                </a:lnTo>
                <a:lnTo>
                  <a:pt x="1471364" y="974207"/>
                </a:lnTo>
                <a:lnTo>
                  <a:pt x="1421677" y="954274"/>
                </a:lnTo>
                <a:lnTo>
                  <a:pt x="1372844" y="933795"/>
                </a:lnTo>
                <a:lnTo>
                  <a:pt x="1325307" y="912769"/>
                </a:lnTo>
                <a:lnTo>
                  <a:pt x="1279512" y="891197"/>
                </a:lnTo>
                <a:lnTo>
                  <a:pt x="1228410" y="862544"/>
                </a:lnTo>
                <a:lnTo>
                  <a:pt x="1182323" y="829928"/>
                </a:lnTo>
                <a:lnTo>
                  <a:pt x="1140444" y="794724"/>
                </a:lnTo>
                <a:lnTo>
                  <a:pt x="1101961" y="758308"/>
                </a:lnTo>
                <a:lnTo>
                  <a:pt x="1066067" y="722053"/>
                </a:lnTo>
                <a:lnTo>
                  <a:pt x="1031951" y="687336"/>
                </a:lnTo>
                <a:lnTo>
                  <a:pt x="995428" y="648116"/>
                </a:lnTo>
                <a:lnTo>
                  <a:pt x="962836" y="608298"/>
                </a:lnTo>
                <a:lnTo>
                  <a:pt x="933146" y="568143"/>
                </a:lnTo>
                <a:lnTo>
                  <a:pt x="905325" y="527917"/>
                </a:lnTo>
                <a:lnTo>
                  <a:pt x="878343" y="487883"/>
                </a:lnTo>
                <a:lnTo>
                  <a:pt x="851169" y="448304"/>
                </a:lnTo>
                <a:lnTo>
                  <a:pt x="822773" y="409445"/>
                </a:lnTo>
                <a:lnTo>
                  <a:pt x="792124" y="371567"/>
                </a:lnTo>
                <a:lnTo>
                  <a:pt x="758190" y="334937"/>
                </a:lnTo>
                <a:lnTo>
                  <a:pt x="740668" y="311380"/>
                </a:lnTo>
                <a:lnTo>
                  <a:pt x="725471" y="280222"/>
                </a:lnTo>
                <a:lnTo>
                  <a:pt x="711456" y="243537"/>
                </a:lnTo>
                <a:lnTo>
                  <a:pt x="697480" y="203399"/>
                </a:lnTo>
                <a:lnTo>
                  <a:pt x="682401" y="161882"/>
                </a:lnTo>
                <a:lnTo>
                  <a:pt x="665078" y="121061"/>
                </a:lnTo>
                <a:lnTo>
                  <a:pt x="644368" y="83011"/>
                </a:lnTo>
                <a:lnTo>
                  <a:pt x="619128" y="49805"/>
                </a:lnTo>
                <a:lnTo>
                  <a:pt x="588217" y="23518"/>
                </a:lnTo>
                <a:lnTo>
                  <a:pt x="550492" y="6225"/>
                </a:lnTo>
                <a:lnTo>
                  <a:pt x="504812" y="0"/>
                </a:lnTo>
                <a:lnTo>
                  <a:pt x="477199" y="30827"/>
                </a:lnTo>
                <a:lnTo>
                  <a:pt x="450985" y="61374"/>
                </a:lnTo>
                <a:lnTo>
                  <a:pt x="421976" y="87866"/>
                </a:lnTo>
                <a:lnTo>
                  <a:pt x="385978" y="106529"/>
                </a:lnTo>
                <a:lnTo>
                  <a:pt x="338797" y="113588"/>
                </a:lnTo>
                <a:lnTo>
                  <a:pt x="294522" y="111722"/>
                </a:lnTo>
                <a:lnTo>
                  <a:pt x="251067" y="111767"/>
                </a:lnTo>
                <a:lnTo>
                  <a:pt x="217988" y="122188"/>
                </a:lnTo>
                <a:lnTo>
                  <a:pt x="204838" y="151447"/>
                </a:lnTo>
                <a:lnTo>
                  <a:pt x="205747" y="183804"/>
                </a:lnTo>
                <a:lnTo>
                  <a:pt x="207746" y="215888"/>
                </a:lnTo>
                <a:lnTo>
                  <a:pt x="209746" y="248518"/>
                </a:lnTo>
                <a:lnTo>
                  <a:pt x="202142" y="315678"/>
                </a:lnTo>
                <a:lnTo>
                  <a:pt x="179413" y="349863"/>
                </a:lnTo>
                <a:lnTo>
                  <a:pt x="146682" y="384443"/>
                </a:lnTo>
                <a:lnTo>
                  <a:pt x="108162" y="418795"/>
                </a:lnTo>
                <a:lnTo>
                  <a:pt x="68065" y="452297"/>
                </a:lnTo>
                <a:lnTo>
                  <a:pt x="30607" y="484327"/>
                </a:lnTo>
                <a:lnTo>
                  <a:pt x="0" y="514261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8860" y="2685897"/>
            <a:ext cx="77101" cy="76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2175" y="2303843"/>
            <a:ext cx="2313305" cy="2407285"/>
          </a:xfrm>
          <a:custGeom>
            <a:avLst/>
            <a:gdLst/>
            <a:ahLst/>
            <a:cxnLst/>
            <a:rect l="l" t="t" r="r" b="b"/>
            <a:pathLst>
              <a:path w="2313304" h="2407285">
                <a:moveTo>
                  <a:pt x="0" y="2407208"/>
                </a:moveTo>
                <a:lnTo>
                  <a:pt x="37542" y="2397743"/>
                </a:lnTo>
                <a:lnTo>
                  <a:pt x="91609" y="2378713"/>
                </a:lnTo>
                <a:lnTo>
                  <a:pt x="148906" y="2354838"/>
                </a:lnTo>
                <a:lnTo>
                  <a:pt x="196139" y="2330839"/>
                </a:lnTo>
                <a:lnTo>
                  <a:pt x="236725" y="2292975"/>
                </a:lnTo>
                <a:lnTo>
                  <a:pt x="266797" y="2275852"/>
                </a:lnTo>
                <a:lnTo>
                  <a:pt x="307673" y="2260290"/>
                </a:lnTo>
                <a:lnTo>
                  <a:pt x="356799" y="2246507"/>
                </a:lnTo>
                <a:lnTo>
                  <a:pt x="411619" y="2234722"/>
                </a:lnTo>
                <a:lnTo>
                  <a:pt x="469577" y="2225155"/>
                </a:lnTo>
                <a:lnTo>
                  <a:pt x="528118" y="2218025"/>
                </a:lnTo>
                <a:lnTo>
                  <a:pt x="584685" y="2213551"/>
                </a:lnTo>
                <a:lnTo>
                  <a:pt x="636723" y="2211953"/>
                </a:lnTo>
                <a:lnTo>
                  <a:pt x="681677" y="2213448"/>
                </a:lnTo>
                <a:lnTo>
                  <a:pt x="716991" y="2218258"/>
                </a:lnTo>
                <a:lnTo>
                  <a:pt x="776980" y="2229996"/>
                </a:lnTo>
                <a:lnTo>
                  <a:pt x="833011" y="2237993"/>
                </a:lnTo>
                <a:lnTo>
                  <a:pt x="885442" y="2242499"/>
                </a:lnTo>
                <a:lnTo>
                  <a:pt x="934633" y="2243770"/>
                </a:lnTo>
                <a:lnTo>
                  <a:pt x="980943" y="2242058"/>
                </a:lnTo>
                <a:lnTo>
                  <a:pt x="1024732" y="2237616"/>
                </a:lnTo>
                <a:lnTo>
                  <a:pt x="1066358" y="2230698"/>
                </a:lnTo>
                <a:lnTo>
                  <a:pt x="1106182" y="2221555"/>
                </a:lnTo>
                <a:lnTo>
                  <a:pt x="1144561" y="2210443"/>
                </a:lnTo>
                <a:lnTo>
                  <a:pt x="1181857" y="2197613"/>
                </a:lnTo>
                <a:lnTo>
                  <a:pt x="1218427" y="2183320"/>
                </a:lnTo>
                <a:lnTo>
                  <a:pt x="1254631" y="2167815"/>
                </a:lnTo>
                <a:lnTo>
                  <a:pt x="1290829" y="2151353"/>
                </a:lnTo>
                <a:lnTo>
                  <a:pt x="1327379" y="2134186"/>
                </a:lnTo>
                <a:lnTo>
                  <a:pt x="1364641" y="2116567"/>
                </a:lnTo>
                <a:lnTo>
                  <a:pt x="1402975" y="2098750"/>
                </a:lnTo>
                <a:lnTo>
                  <a:pt x="1442739" y="2080989"/>
                </a:lnTo>
                <a:lnTo>
                  <a:pt x="1484294" y="2063535"/>
                </a:lnTo>
                <a:lnTo>
                  <a:pt x="1527997" y="2046642"/>
                </a:lnTo>
                <a:lnTo>
                  <a:pt x="1574209" y="2030564"/>
                </a:lnTo>
                <a:lnTo>
                  <a:pt x="1623288" y="2015553"/>
                </a:lnTo>
                <a:lnTo>
                  <a:pt x="1665428" y="2007271"/>
                </a:lnTo>
                <a:lnTo>
                  <a:pt x="1711732" y="2004266"/>
                </a:lnTo>
                <a:lnTo>
                  <a:pt x="1761319" y="2005388"/>
                </a:lnTo>
                <a:lnTo>
                  <a:pt x="1813310" y="2009490"/>
                </a:lnTo>
                <a:lnTo>
                  <a:pt x="1866823" y="2015421"/>
                </a:lnTo>
                <a:lnTo>
                  <a:pt x="1920977" y="2022035"/>
                </a:lnTo>
                <a:lnTo>
                  <a:pt x="1974892" y="2028181"/>
                </a:lnTo>
                <a:lnTo>
                  <a:pt x="2027687" y="2032711"/>
                </a:lnTo>
                <a:lnTo>
                  <a:pt x="2078482" y="2034476"/>
                </a:lnTo>
                <a:lnTo>
                  <a:pt x="2089001" y="2035366"/>
                </a:lnTo>
                <a:lnTo>
                  <a:pt x="2102427" y="2037713"/>
                </a:lnTo>
                <a:lnTo>
                  <a:pt x="2114882" y="2041029"/>
                </a:lnTo>
                <a:lnTo>
                  <a:pt x="2122487" y="2044827"/>
                </a:lnTo>
                <a:lnTo>
                  <a:pt x="2132925" y="2050128"/>
                </a:lnTo>
                <a:lnTo>
                  <a:pt x="2149670" y="2054212"/>
                </a:lnTo>
                <a:lnTo>
                  <a:pt x="2168355" y="2056839"/>
                </a:lnTo>
                <a:lnTo>
                  <a:pt x="2184615" y="2057768"/>
                </a:lnTo>
                <a:lnTo>
                  <a:pt x="2202813" y="2056960"/>
                </a:lnTo>
                <a:lnTo>
                  <a:pt x="2219553" y="2055183"/>
                </a:lnTo>
                <a:lnTo>
                  <a:pt x="2236293" y="2053407"/>
                </a:lnTo>
                <a:lnTo>
                  <a:pt x="2254491" y="2052599"/>
                </a:lnTo>
                <a:lnTo>
                  <a:pt x="2255525" y="2009486"/>
                </a:lnTo>
                <a:lnTo>
                  <a:pt x="2257858" y="1950536"/>
                </a:lnTo>
                <a:lnTo>
                  <a:pt x="2260334" y="1884252"/>
                </a:lnTo>
                <a:lnTo>
                  <a:pt x="2261800" y="1819141"/>
                </a:lnTo>
                <a:lnTo>
                  <a:pt x="2261101" y="1763705"/>
                </a:lnTo>
                <a:lnTo>
                  <a:pt x="2257082" y="1726450"/>
                </a:lnTo>
                <a:lnTo>
                  <a:pt x="2241337" y="1686222"/>
                </a:lnTo>
                <a:lnTo>
                  <a:pt x="2219744" y="1652377"/>
                </a:lnTo>
                <a:lnTo>
                  <a:pt x="2198703" y="1621276"/>
                </a:lnTo>
                <a:lnTo>
                  <a:pt x="2184615" y="1589278"/>
                </a:lnTo>
                <a:lnTo>
                  <a:pt x="2169480" y="1551593"/>
                </a:lnTo>
                <a:lnTo>
                  <a:pt x="2144522" y="1510396"/>
                </a:lnTo>
                <a:lnTo>
                  <a:pt x="2142651" y="1495944"/>
                </a:lnTo>
                <a:lnTo>
                  <a:pt x="2161112" y="1452004"/>
                </a:lnTo>
                <a:lnTo>
                  <a:pt x="2194966" y="1423619"/>
                </a:lnTo>
                <a:lnTo>
                  <a:pt x="2210501" y="1422284"/>
                </a:lnTo>
                <a:lnTo>
                  <a:pt x="2225270" y="1418572"/>
                </a:lnTo>
                <a:lnTo>
                  <a:pt x="2238098" y="1412919"/>
                </a:lnTo>
                <a:lnTo>
                  <a:pt x="2247811" y="1405763"/>
                </a:lnTo>
                <a:lnTo>
                  <a:pt x="2259702" y="1387552"/>
                </a:lnTo>
                <a:lnTo>
                  <a:pt x="2264716" y="1365543"/>
                </a:lnTo>
                <a:lnTo>
                  <a:pt x="2263464" y="1342060"/>
                </a:lnTo>
                <a:lnTo>
                  <a:pt x="2256561" y="1319428"/>
                </a:lnTo>
                <a:lnTo>
                  <a:pt x="2254076" y="1298626"/>
                </a:lnTo>
                <a:lnTo>
                  <a:pt x="2256412" y="1268672"/>
                </a:lnTo>
                <a:lnTo>
                  <a:pt x="2260247" y="1237728"/>
                </a:lnTo>
                <a:lnTo>
                  <a:pt x="2262263" y="1213954"/>
                </a:lnTo>
                <a:lnTo>
                  <a:pt x="2263422" y="1193852"/>
                </a:lnTo>
                <a:lnTo>
                  <a:pt x="2265972" y="1175448"/>
                </a:lnTo>
                <a:lnTo>
                  <a:pt x="2268521" y="1157529"/>
                </a:lnTo>
                <a:lnTo>
                  <a:pt x="2269680" y="1138885"/>
                </a:lnTo>
                <a:lnTo>
                  <a:pt x="2290737" y="773925"/>
                </a:lnTo>
                <a:lnTo>
                  <a:pt x="2300941" y="750905"/>
                </a:lnTo>
                <a:lnTo>
                  <a:pt x="2307866" y="715570"/>
                </a:lnTo>
                <a:lnTo>
                  <a:pt x="2311815" y="670128"/>
                </a:lnTo>
                <a:lnTo>
                  <a:pt x="2313092" y="616782"/>
                </a:lnTo>
                <a:lnTo>
                  <a:pt x="2312001" y="557739"/>
                </a:lnTo>
                <a:lnTo>
                  <a:pt x="2308846" y="495204"/>
                </a:lnTo>
                <a:lnTo>
                  <a:pt x="2303931" y="431382"/>
                </a:lnTo>
                <a:lnTo>
                  <a:pt x="2297559" y="368480"/>
                </a:lnTo>
                <a:lnTo>
                  <a:pt x="2290035" y="308702"/>
                </a:lnTo>
                <a:lnTo>
                  <a:pt x="2281662" y="254254"/>
                </a:lnTo>
                <a:lnTo>
                  <a:pt x="2272744" y="207341"/>
                </a:lnTo>
                <a:lnTo>
                  <a:pt x="2263586" y="170170"/>
                </a:lnTo>
                <a:lnTo>
                  <a:pt x="2226538" y="142795"/>
                </a:lnTo>
                <a:lnTo>
                  <a:pt x="2182743" y="139559"/>
                </a:lnTo>
                <a:lnTo>
                  <a:pt x="2127301" y="135391"/>
                </a:lnTo>
                <a:lnTo>
                  <a:pt x="2064403" y="130447"/>
                </a:lnTo>
                <a:lnTo>
                  <a:pt x="1998244" y="124882"/>
                </a:lnTo>
                <a:lnTo>
                  <a:pt x="1933017" y="118851"/>
                </a:lnTo>
                <a:lnTo>
                  <a:pt x="1872914" y="112511"/>
                </a:lnTo>
                <a:lnTo>
                  <a:pt x="1822130" y="106015"/>
                </a:lnTo>
                <a:lnTo>
                  <a:pt x="1765287" y="93179"/>
                </a:lnTo>
                <a:lnTo>
                  <a:pt x="1728720" y="72313"/>
                </a:lnTo>
                <a:lnTo>
                  <a:pt x="1686941" y="54818"/>
                </a:lnTo>
                <a:lnTo>
                  <a:pt x="1640884" y="40397"/>
                </a:lnTo>
                <a:lnTo>
                  <a:pt x="1591483" y="28754"/>
                </a:lnTo>
                <a:lnTo>
                  <a:pt x="1539674" y="19592"/>
                </a:lnTo>
                <a:lnTo>
                  <a:pt x="1486390" y="12614"/>
                </a:lnTo>
                <a:lnTo>
                  <a:pt x="1432567" y="7523"/>
                </a:lnTo>
                <a:lnTo>
                  <a:pt x="1379139" y="4024"/>
                </a:lnTo>
                <a:lnTo>
                  <a:pt x="1327041" y="1818"/>
                </a:lnTo>
                <a:lnTo>
                  <a:pt x="1277207" y="610"/>
                </a:lnTo>
                <a:lnTo>
                  <a:pt x="1230573" y="103"/>
                </a:lnTo>
                <a:lnTo>
                  <a:pt x="1188072" y="0"/>
                </a:lnTo>
                <a:lnTo>
                  <a:pt x="1159895" y="7101"/>
                </a:lnTo>
                <a:lnTo>
                  <a:pt x="1111595" y="55851"/>
                </a:lnTo>
                <a:lnTo>
                  <a:pt x="1090483" y="92126"/>
                </a:lnTo>
                <a:lnTo>
                  <a:pt x="1070736" y="132750"/>
                </a:lnTo>
                <a:lnTo>
                  <a:pt x="1051861" y="175037"/>
                </a:lnTo>
                <a:lnTo>
                  <a:pt x="1033363" y="216300"/>
                </a:lnTo>
                <a:lnTo>
                  <a:pt x="1014749" y="253851"/>
                </a:lnTo>
                <a:lnTo>
                  <a:pt x="995523" y="285003"/>
                </a:lnTo>
                <a:lnTo>
                  <a:pt x="975191" y="307069"/>
                </a:lnTo>
                <a:lnTo>
                  <a:pt x="953259" y="317362"/>
                </a:lnTo>
                <a:lnTo>
                  <a:pt x="929233" y="313194"/>
                </a:lnTo>
                <a:lnTo>
                  <a:pt x="926642" y="315785"/>
                </a:lnTo>
                <a:lnTo>
                  <a:pt x="921473" y="323545"/>
                </a:lnTo>
                <a:lnTo>
                  <a:pt x="921473" y="326136"/>
                </a:lnTo>
                <a:lnTo>
                  <a:pt x="918883" y="331304"/>
                </a:lnTo>
                <a:lnTo>
                  <a:pt x="916292" y="331304"/>
                </a:lnTo>
                <a:lnTo>
                  <a:pt x="916292" y="336486"/>
                </a:lnTo>
                <a:lnTo>
                  <a:pt x="913701" y="336486"/>
                </a:lnTo>
                <a:lnTo>
                  <a:pt x="913701" y="339077"/>
                </a:lnTo>
                <a:lnTo>
                  <a:pt x="911123" y="339077"/>
                </a:lnTo>
                <a:lnTo>
                  <a:pt x="911123" y="344246"/>
                </a:lnTo>
                <a:lnTo>
                  <a:pt x="908532" y="344246"/>
                </a:lnTo>
                <a:lnTo>
                  <a:pt x="908532" y="349427"/>
                </a:lnTo>
                <a:lnTo>
                  <a:pt x="898169" y="357187"/>
                </a:lnTo>
                <a:lnTo>
                  <a:pt x="893000" y="359778"/>
                </a:lnTo>
                <a:lnTo>
                  <a:pt x="890409" y="364959"/>
                </a:lnTo>
                <a:lnTo>
                  <a:pt x="882650" y="367550"/>
                </a:lnTo>
                <a:lnTo>
                  <a:pt x="877468" y="367550"/>
                </a:lnTo>
                <a:lnTo>
                  <a:pt x="877468" y="370141"/>
                </a:lnTo>
                <a:lnTo>
                  <a:pt x="872286" y="372719"/>
                </a:lnTo>
                <a:lnTo>
                  <a:pt x="869708" y="372719"/>
                </a:lnTo>
                <a:lnTo>
                  <a:pt x="913705" y="405781"/>
                </a:lnTo>
                <a:lnTo>
                  <a:pt x="947748" y="439665"/>
                </a:lnTo>
                <a:lnTo>
                  <a:pt x="973996" y="474264"/>
                </a:lnTo>
                <a:lnTo>
                  <a:pt x="994607" y="509469"/>
                </a:lnTo>
                <a:lnTo>
                  <a:pt x="1011739" y="545171"/>
                </a:lnTo>
                <a:lnTo>
                  <a:pt x="1027551" y="581261"/>
                </a:lnTo>
                <a:lnTo>
                  <a:pt x="1044202" y="617630"/>
                </a:lnTo>
                <a:lnTo>
                  <a:pt x="1063851" y="654171"/>
                </a:lnTo>
                <a:lnTo>
                  <a:pt x="1088655" y="690773"/>
                </a:lnTo>
                <a:lnTo>
                  <a:pt x="1120775" y="727329"/>
                </a:lnTo>
                <a:lnTo>
                  <a:pt x="1156160" y="762618"/>
                </a:lnTo>
                <a:lnTo>
                  <a:pt x="1190457" y="797488"/>
                </a:lnTo>
                <a:lnTo>
                  <a:pt x="1223046" y="832605"/>
                </a:lnTo>
                <a:lnTo>
                  <a:pt x="1253304" y="868639"/>
                </a:lnTo>
                <a:lnTo>
                  <a:pt x="1280610" y="906256"/>
                </a:lnTo>
                <a:lnTo>
                  <a:pt x="1304345" y="946124"/>
                </a:lnTo>
                <a:lnTo>
                  <a:pt x="1323886" y="988913"/>
                </a:lnTo>
                <a:lnTo>
                  <a:pt x="1338613" y="1035289"/>
                </a:lnTo>
                <a:lnTo>
                  <a:pt x="1347905" y="1085920"/>
                </a:lnTo>
                <a:lnTo>
                  <a:pt x="1351140" y="1141476"/>
                </a:lnTo>
                <a:lnTo>
                  <a:pt x="1366798" y="1187118"/>
                </a:lnTo>
                <a:lnTo>
                  <a:pt x="1385709" y="1240267"/>
                </a:lnTo>
                <a:lnTo>
                  <a:pt x="1403125" y="1292385"/>
                </a:lnTo>
                <a:lnTo>
                  <a:pt x="1414297" y="1334935"/>
                </a:lnTo>
                <a:lnTo>
                  <a:pt x="1427732" y="1366727"/>
                </a:lnTo>
                <a:lnTo>
                  <a:pt x="1453878" y="1399814"/>
                </a:lnTo>
                <a:lnTo>
                  <a:pt x="1488956" y="1433871"/>
                </a:lnTo>
                <a:lnTo>
                  <a:pt x="1529187" y="1468575"/>
                </a:lnTo>
                <a:lnTo>
                  <a:pt x="1570793" y="1503603"/>
                </a:lnTo>
                <a:lnTo>
                  <a:pt x="1609993" y="1538630"/>
                </a:lnTo>
                <a:lnTo>
                  <a:pt x="1643009" y="1573333"/>
                </a:lnTo>
                <a:lnTo>
                  <a:pt x="1666062" y="1607388"/>
                </a:lnTo>
                <a:lnTo>
                  <a:pt x="1679815" y="1645768"/>
                </a:lnTo>
                <a:lnTo>
                  <a:pt x="1691664" y="1696314"/>
                </a:lnTo>
                <a:lnTo>
                  <a:pt x="1700946" y="1752156"/>
                </a:lnTo>
                <a:lnTo>
                  <a:pt x="1707000" y="1806427"/>
                </a:lnTo>
                <a:lnTo>
                  <a:pt x="1709166" y="1852256"/>
                </a:lnTo>
                <a:lnTo>
                  <a:pt x="1712184" y="1885883"/>
                </a:lnTo>
                <a:lnTo>
                  <a:pt x="1719083" y="1936322"/>
                </a:lnTo>
                <a:lnTo>
                  <a:pt x="1726627" y="1982235"/>
                </a:lnTo>
                <a:lnTo>
                  <a:pt x="1731581" y="200228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86666" y="2451379"/>
            <a:ext cx="1711325" cy="593090"/>
          </a:xfrm>
          <a:custGeom>
            <a:avLst/>
            <a:gdLst/>
            <a:ahLst/>
            <a:cxnLst/>
            <a:rect l="l" t="t" r="r" b="b"/>
            <a:pathLst>
              <a:path w="1711325" h="593089">
                <a:moveTo>
                  <a:pt x="0" y="0"/>
                </a:moveTo>
                <a:lnTo>
                  <a:pt x="47457" y="1209"/>
                </a:lnTo>
                <a:lnTo>
                  <a:pt x="93828" y="4752"/>
                </a:lnTo>
                <a:lnTo>
                  <a:pt x="139176" y="10499"/>
                </a:lnTo>
                <a:lnTo>
                  <a:pt x="183566" y="18320"/>
                </a:lnTo>
                <a:lnTo>
                  <a:pt x="227063" y="28085"/>
                </a:lnTo>
                <a:lnTo>
                  <a:pt x="269730" y="39665"/>
                </a:lnTo>
                <a:lnTo>
                  <a:pt x="311632" y="52930"/>
                </a:lnTo>
                <a:lnTo>
                  <a:pt x="352832" y="67750"/>
                </a:lnTo>
                <a:lnTo>
                  <a:pt x="393396" y="83997"/>
                </a:lnTo>
                <a:lnTo>
                  <a:pt x="433387" y="101540"/>
                </a:lnTo>
                <a:lnTo>
                  <a:pt x="472870" y="120249"/>
                </a:lnTo>
                <a:lnTo>
                  <a:pt x="511909" y="139995"/>
                </a:lnTo>
                <a:lnTo>
                  <a:pt x="550568" y="160649"/>
                </a:lnTo>
                <a:lnTo>
                  <a:pt x="588911" y="182080"/>
                </a:lnTo>
                <a:lnTo>
                  <a:pt x="627003" y="204160"/>
                </a:lnTo>
                <a:lnTo>
                  <a:pt x="664908" y="226758"/>
                </a:lnTo>
                <a:lnTo>
                  <a:pt x="702690" y="249745"/>
                </a:lnTo>
                <a:lnTo>
                  <a:pt x="740414" y="272991"/>
                </a:lnTo>
                <a:lnTo>
                  <a:pt x="778143" y="296367"/>
                </a:lnTo>
                <a:lnTo>
                  <a:pt x="815942" y="319743"/>
                </a:lnTo>
                <a:lnTo>
                  <a:pt x="853875" y="342989"/>
                </a:lnTo>
                <a:lnTo>
                  <a:pt x="892006" y="365976"/>
                </a:lnTo>
                <a:lnTo>
                  <a:pt x="930401" y="388574"/>
                </a:lnTo>
                <a:lnTo>
                  <a:pt x="969122" y="410653"/>
                </a:lnTo>
                <a:lnTo>
                  <a:pt x="1008234" y="432085"/>
                </a:lnTo>
                <a:lnTo>
                  <a:pt x="1047801" y="452738"/>
                </a:lnTo>
                <a:lnTo>
                  <a:pt x="1087889" y="472485"/>
                </a:lnTo>
                <a:lnTo>
                  <a:pt x="1128560" y="491194"/>
                </a:lnTo>
                <a:lnTo>
                  <a:pt x="1169879" y="508737"/>
                </a:lnTo>
                <a:lnTo>
                  <a:pt x="1211910" y="524983"/>
                </a:lnTo>
                <a:lnTo>
                  <a:pt x="1254719" y="539803"/>
                </a:lnTo>
                <a:lnTo>
                  <a:pt x="1298368" y="553068"/>
                </a:lnTo>
                <a:lnTo>
                  <a:pt x="1342922" y="564648"/>
                </a:lnTo>
                <a:lnTo>
                  <a:pt x="1388445" y="574413"/>
                </a:lnTo>
                <a:lnTo>
                  <a:pt x="1435002" y="582234"/>
                </a:lnTo>
                <a:lnTo>
                  <a:pt x="1482657" y="587981"/>
                </a:lnTo>
                <a:lnTo>
                  <a:pt x="1531474" y="591524"/>
                </a:lnTo>
                <a:lnTo>
                  <a:pt x="1581518" y="592734"/>
                </a:lnTo>
                <a:lnTo>
                  <a:pt x="1613388" y="592734"/>
                </a:lnTo>
                <a:lnTo>
                  <a:pt x="1646231" y="592734"/>
                </a:lnTo>
                <a:lnTo>
                  <a:pt x="1679073" y="592734"/>
                </a:lnTo>
                <a:lnTo>
                  <a:pt x="1710943" y="59273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98995" y="2844812"/>
            <a:ext cx="406400" cy="165735"/>
          </a:xfrm>
          <a:custGeom>
            <a:avLst/>
            <a:gdLst/>
            <a:ahLst/>
            <a:cxnLst/>
            <a:rect l="l" t="t" r="r" b="b"/>
            <a:pathLst>
              <a:path w="406400" h="165735">
                <a:moveTo>
                  <a:pt x="0" y="165658"/>
                </a:moveTo>
                <a:lnTo>
                  <a:pt x="2578" y="150126"/>
                </a:lnTo>
                <a:lnTo>
                  <a:pt x="2578" y="137185"/>
                </a:lnTo>
                <a:lnTo>
                  <a:pt x="2578" y="132003"/>
                </a:lnTo>
                <a:lnTo>
                  <a:pt x="5168" y="124244"/>
                </a:lnTo>
                <a:lnTo>
                  <a:pt x="7759" y="119062"/>
                </a:lnTo>
                <a:lnTo>
                  <a:pt x="7759" y="88011"/>
                </a:lnTo>
                <a:lnTo>
                  <a:pt x="7759" y="85420"/>
                </a:lnTo>
                <a:lnTo>
                  <a:pt x="7759" y="80238"/>
                </a:lnTo>
                <a:lnTo>
                  <a:pt x="7759" y="77647"/>
                </a:lnTo>
                <a:lnTo>
                  <a:pt x="50313" y="65162"/>
                </a:lnTo>
                <a:lnTo>
                  <a:pt x="95973" y="57273"/>
                </a:lnTo>
                <a:lnTo>
                  <a:pt x="142876" y="51745"/>
                </a:lnTo>
                <a:lnTo>
                  <a:pt x="189159" y="46341"/>
                </a:lnTo>
                <a:lnTo>
                  <a:pt x="232956" y="38823"/>
                </a:lnTo>
                <a:lnTo>
                  <a:pt x="259038" y="33042"/>
                </a:lnTo>
                <a:lnTo>
                  <a:pt x="286335" y="27501"/>
                </a:lnTo>
                <a:lnTo>
                  <a:pt x="314121" y="22446"/>
                </a:lnTo>
                <a:lnTo>
                  <a:pt x="341668" y="18122"/>
                </a:lnTo>
                <a:lnTo>
                  <a:pt x="357963" y="14198"/>
                </a:lnTo>
                <a:lnTo>
                  <a:pt x="376931" y="8089"/>
                </a:lnTo>
                <a:lnTo>
                  <a:pt x="394444" y="2467"/>
                </a:lnTo>
                <a:lnTo>
                  <a:pt x="40637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95199" y="1189786"/>
            <a:ext cx="412115" cy="1732914"/>
          </a:xfrm>
          <a:custGeom>
            <a:avLst/>
            <a:gdLst/>
            <a:ahLst/>
            <a:cxnLst/>
            <a:rect l="l" t="t" r="r" b="b"/>
            <a:pathLst>
              <a:path w="412115" h="1732914">
                <a:moveTo>
                  <a:pt x="411556" y="1732673"/>
                </a:moveTo>
                <a:lnTo>
                  <a:pt x="400634" y="1704123"/>
                </a:lnTo>
                <a:lnTo>
                  <a:pt x="380493" y="1686734"/>
                </a:lnTo>
                <a:lnTo>
                  <a:pt x="358412" y="1672255"/>
                </a:lnTo>
                <a:lnTo>
                  <a:pt x="341668" y="1652435"/>
                </a:lnTo>
                <a:lnTo>
                  <a:pt x="336734" y="1631729"/>
                </a:lnTo>
                <a:lnTo>
                  <a:pt x="335197" y="1607140"/>
                </a:lnTo>
                <a:lnTo>
                  <a:pt x="333659" y="1582551"/>
                </a:lnTo>
                <a:lnTo>
                  <a:pt x="328726" y="1561846"/>
                </a:lnTo>
                <a:lnTo>
                  <a:pt x="312571" y="1524434"/>
                </a:lnTo>
                <a:lnTo>
                  <a:pt x="296129" y="1479113"/>
                </a:lnTo>
                <a:lnTo>
                  <a:pt x="280838" y="1429189"/>
                </a:lnTo>
                <a:lnTo>
                  <a:pt x="268135" y="1377971"/>
                </a:lnTo>
                <a:lnTo>
                  <a:pt x="259459" y="1328767"/>
                </a:lnTo>
                <a:lnTo>
                  <a:pt x="256247" y="1284884"/>
                </a:lnTo>
                <a:lnTo>
                  <a:pt x="214833" y="1088161"/>
                </a:lnTo>
                <a:lnTo>
                  <a:pt x="204482" y="932865"/>
                </a:lnTo>
                <a:lnTo>
                  <a:pt x="209597" y="906507"/>
                </a:lnTo>
                <a:lnTo>
                  <a:pt x="209846" y="866264"/>
                </a:lnTo>
                <a:lnTo>
                  <a:pt x="205883" y="815320"/>
                </a:lnTo>
                <a:lnTo>
                  <a:pt x="198361" y="756862"/>
                </a:lnTo>
                <a:lnTo>
                  <a:pt x="187934" y="694075"/>
                </a:lnTo>
                <a:lnTo>
                  <a:pt x="175255" y="630144"/>
                </a:lnTo>
                <a:lnTo>
                  <a:pt x="160977" y="568255"/>
                </a:lnTo>
                <a:lnTo>
                  <a:pt x="145755" y="511594"/>
                </a:lnTo>
                <a:lnTo>
                  <a:pt x="130241" y="463344"/>
                </a:lnTo>
                <a:lnTo>
                  <a:pt x="115089" y="426693"/>
                </a:lnTo>
                <a:lnTo>
                  <a:pt x="100952" y="404825"/>
                </a:lnTo>
                <a:lnTo>
                  <a:pt x="82830" y="366892"/>
                </a:lnTo>
                <a:lnTo>
                  <a:pt x="72475" y="312940"/>
                </a:lnTo>
                <a:lnTo>
                  <a:pt x="60182" y="257046"/>
                </a:lnTo>
                <a:lnTo>
                  <a:pt x="36245" y="213283"/>
                </a:lnTo>
                <a:lnTo>
                  <a:pt x="18570" y="180322"/>
                </a:lnTo>
                <a:lnTo>
                  <a:pt x="7445" y="132075"/>
                </a:lnTo>
                <a:lnTo>
                  <a:pt x="1659" y="80429"/>
                </a:lnTo>
                <a:lnTo>
                  <a:pt x="0" y="37274"/>
                </a:lnTo>
                <a:lnTo>
                  <a:pt x="0" y="0"/>
                </a:lnTo>
                <a:lnTo>
                  <a:pt x="0" y="621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02272" y="1506613"/>
            <a:ext cx="600710" cy="633730"/>
          </a:xfrm>
          <a:custGeom>
            <a:avLst/>
            <a:gdLst/>
            <a:ahLst/>
            <a:cxnLst/>
            <a:rect l="l" t="t" r="r" b="b"/>
            <a:pathLst>
              <a:path w="600709" h="633730">
                <a:moveTo>
                  <a:pt x="0" y="613448"/>
                </a:moveTo>
                <a:lnTo>
                  <a:pt x="34983" y="620322"/>
                </a:lnTo>
                <a:lnTo>
                  <a:pt x="74093" y="631564"/>
                </a:lnTo>
                <a:lnTo>
                  <a:pt x="111747" y="633100"/>
                </a:lnTo>
                <a:lnTo>
                  <a:pt x="142366" y="610857"/>
                </a:lnTo>
                <a:lnTo>
                  <a:pt x="169657" y="582140"/>
                </a:lnTo>
                <a:lnTo>
                  <a:pt x="201048" y="561869"/>
                </a:lnTo>
                <a:lnTo>
                  <a:pt x="230700" y="541722"/>
                </a:lnTo>
                <a:lnTo>
                  <a:pt x="252774" y="513374"/>
                </a:lnTo>
                <a:lnTo>
                  <a:pt x="261429" y="468503"/>
                </a:lnTo>
                <a:lnTo>
                  <a:pt x="259447" y="428098"/>
                </a:lnTo>
                <a:lnTo>
                  <a:pt x="259162" y="382112"/>
                </a:lnTo>
                <a:lnTo>
                  <a:pt x="269069" y="344378"/>
                </a:lnTo>
                <a:lnTo>
                  <a:pt x="297662" y="328726"/>
                </a:lnTo>
                <a:lnTo>
                  <a:pt x="335226" y="318641"/>
                </a:lnTo>
                <a:lnTo>
                  <a:pt x="377636" y="292775"/>
                </a:lnTo>
                <a:lnTo>
                  <a:pt x="417314" y="257716"/>
                </a:lnTo>
                <a:lnTo>
                  <a:pt x="446679" y="220048"/>
                </a:lnTo>
                <a:lnTo>
                  <a:pt x="458152" y="186359"/>
                </a:lnTo>
                <a:lnTo>
                  <a:pt x="472957" y="143869"/>
                </a:lnTo>
                <a:lnTo>
                  <a:pt x="508261" y="98023"/>
                </a:lnTo>
                <a:lnTo>
                  <a:pt x="550398" y="54786"/>
                </a:lnTo>
                <a:lnTo>
                  <a:pt x="585701" y="20123"/>
                </a:lnTo>
                <a:lnTo>
                  <a:pt x="60050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47842" y="1506613"/>
            <a:ext cx="1755139" cy="742950"/>
          </a:xfrm>
          <a:custGeom>
            <a:avLst/>
            <a:gdLst/>
            <a:ahLst/>
            <a:cxnLst/>
            <a:rect l="l" t="t" r="r" b="b"/>
            <a:pathLst>
              <a:path w="1755140" h="742950">
                <a:moveTo>
                  <a:pt x="1754936" y="0"/>
                </a:moveTo>
                <a:lnTo>
                  <a:pt x="1740131" y="20123"/>
                </a:lnTo>
                <a:lnTo>
                  <a:pt x="1704828" y="54786"/>
                </a:lnTo>
                <a:lnTo>
                  <a:pt x="1662691" y="98023"/>
                </a:lnTo>
                <a:lnTo>
                  <a:pt x="1627387" y="143869"/>
                </a:lnTo>
                <a:lnTo>
                  <a:pt x="1612582" y="186359"/>
                </a:lnTo>
                <a:lnTo>
                  <a:pt x="1601109" y="220048"/>
                </a:lnTo>
                <a:lnTo>
                  <a:pt x="1571744" y="257716"/>
                </a:lnTo>
                <a:lnTo>
                  <a:pt x="1532066" y="292775"/>
                </a:lnTo>
                <a:lnTo>
                  <a:pt x="1489656" y="318641"/>
                </a:lnTo>
                <a:lnTo>
                  <a:pt x="1452092" y="328726"/>
                </a:lnTo>
                <a:lnTo>
                  <a:pt x="1423499" y="344378"/>
                </a:lnTo>
                <a:lnTo>
                  <a:pt x="1413592" y="382112"/>
                </a:lnTo>
                <a:lnTo>
                  <a:pt x="1413877" y="428098"/>
                </a:lnTo>
                <a:lnTo>
                  <a:pt x="1415859" y="468503"/>
                </a:lnTo>
                <a:lnTo>
                  <a:pt x="1407204" y="513374"/>
                </a:lnTo>
                <a:lnTo>
                  <a:pt x="1385130" y="541722"/>
                </a:lnTo>
                <a:lnTo>
                  <a:pt x="1355478" y="561869"/>
                </a:lnTo>
                <a:lnTo>
                  <a:pt x="1324087" y="582140"/>
                </a:lnTo>
                <a:lnTo>
                  <a:pt x="1296797" y="610857"/>
                </a:lnTo>
                <a:lnTo>
                  <a:pt x="1266177" y="633100"/>
                </a:lnTo>
                <a:lnTo>
                  <a:pt x="1228523" y="631564"/>
                </a:lnTo>
                <a:lnTo>
                  <a:pt x="1189413" y="620322"/>
                </a:lnTo>
                <a:lnTo>
                  <a:pt x="1154430" y="613448"/>
                </a:lnTo>
                <a:lnTo>
                  <a:pt x="1127574" y="590679"/>
                </a:lnTo>
                <a:lnTo>
                  <a:pt x="1108486" y="563298"/>
                </a:lnTo>
                <a:lnTo>
                  <a:pt x="1090366" y="540285"/>
                </a:lnTo>
                <a:lnTo>
                  <a:pt x="1066419" y="530618"/>
                </a:lnTo>
                <a:lnTo>
                  <a:pt x="1046521" y="539111"/>
                </a:lnTo>
                <a:lnTo>
                  <a:pt x="1025653" y="557796"/>
                </a:lnTo>
                <a:lnTo>
                  <a:pt x="1003816" y="576481"/>
                </a:lnTo>
                <a:lnTo>
                  <a:pt x="981011" y="584974"/>
                </a:lnTo>
                <a:lnTo>
                  <a:pt x="937793" y="588660"/>
                </a:lnTo>
                <a:lnTo>
                  <a:pt x="882524" y="595824"/>
                </a:lnTo>
                <a:lnTo>
                  <a:pt x="824274" y="600627"/>
                </a:lnTo>
                <a:lnTo>
                  <a:pt x="772113" y="597230"/>
                </a:lnTo>
                <a:lnTo>
                  <a:pt x="735114" y="579793"/>
                </a:lnTo>
                <a:lnTo>
                  <a:pt x="703226" y="561317"/>
                </a:lnTo>
                <a:lnTo>
                  <a:pt x="657174" y="551365"/>
                </a:lnTo>
                <a:lnTo>
                  <a:pt x="601477" y="548268"/>
                </a:lnTo>
                <a:lnTo>
                  <a:pt x="540654" y="550357"/>
                </a:lnTo>
                <a:lnTo>
                  <a:pt x="479225" y="555965"/>
                </a:lnTo>
                <a:lnTo>
                  <a:pt x="421710" y="563423"/>
                </a:lnTo>
                <a:lnTo>
                  <a:pt x="372628" y="571062"/>
                </a:lnTo>
                <a:lnTo>
                  <a:pt x="281494" y="586799"/>
                </a:lnTo>
                <a:lnTo>
                  <a:pt x="226490" y="597596"/>
                </a:lnTo>
                <a:lnTo>
                  <a:pt x="173427" y="611792"/>
                </a:lnTo>
                <a:lnTo>
                  <a:pt x="124244" y="631571"/>
                </a:lnTo>
                <a:lnTo>
                  <a:pt x="92862" y="666184"/>
                </a:lnTo>
                <a:lnTo>
                  <a:pt x="73652" y="690167"/>
                </a:lnTo>
                <a:lnTo>
                  <a:pt x="59537" y="706628"/>
                </a:lnTo>
                <a:lnTo>
                  <a:pt x="46961" y="715206"/>
                </a:lnTo>
                <a:lnTo>
                  <a:pt x="26858" y="726694"/>
                </a:lnTo>
                <a:lnTo>
                  <a:pt x="8211" y="737210"/>
                </a:lnTo>
                <a:lnTo>
                  <a:pt x="0" y="74287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50433" y="2246896"/>
            <a:ext cx="37465" cy="205740"/>
          </a:xfrm>
          <a:custGeom>
            <a:avLst/>
            <a:gdLst/>
            <a:ahLst/>
            <a:cxnLst/>
            <a:rect l="l" t="t" r="r" b="b"/>
            <a:pathLst>
              <a:path w="37464" h="205739">
                <a:moveTo>
                  <a:pt x="0" y="0"/>
                </a:moveTo>
                <a:lnTo>
                  <a:pt x="809" y="29117"/>
                </a:lnTo>
                <a:lnTo>
                  <a:pt x="2590" y="58235"/>
                </a:lnTo>
                <a:lnTo>
                  <a:pt x="4371" y="87353"/>
                </a:lnTo>
                <a:lnTo>
                  <a:pt x="6475" y="129657"/>
                </a:lnTo>
                <a:lnTo>
                  <a:pt x="18122" y="168236"/>
                </a:lnTo>
                <a:lnTo>
                  <a:pt x="20713" y="173418"/>
                </a:lnTo>
                <a:lnTo>
                  <a:pt x="23291" y="186359"/>
                </a:lnTo>
                <a:lnTo>
                  <a:pt x="25882" y="188950"/>
                </a:lnTo>
                <a:lnTo>
                  <a:pt x="28473" y="191541"/>
                </a:lnTo>
                <a:lnTo>
                  <a:pt x="36982" y="200405"/>
                </a:lnTo>
                <a:lnTo>
                  <a:pt x="36982" y="20558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45264" y="1193419"/>
            <a:ext cx="153035" cy="994410"/>
          </a:xfrm>
          <a:custGeom>
            <a:avLst/>
            <a:gdLst/>
            <a:ahLst/>
            <a:cxnLst/>
            <a:rect l="l" t="t" r="r" b="b"/>
            <a:pathLst>
              <a:path w="153035" h="994410">
                <a:moveTo>
                  <a:pt x="98348" y="993940"/>
                </a:moveTo>
                <a:lnTo>
                  <a:pt x="97945" y="965920"/>
                </a:lnTo>
                <a:lnTo>
                  <a:pt x="97059" y="936853"/>
                </a:lnTo>
                <a:lnTo>
                  <a:pt x="96173" y="907786"/>
                </a:lnTo>
                <a:lnTo>
                  <a:pt x="95770" y="879767"/>
                </a:lnTo>
                <a:lnTo>
                  <a:pt x="92251" y="845745"/>
                </a:lnTo>
                <a:lnTo>
                  <a:pt x="83148" y="824774"/>
                </a:lnTo>
                <a:lnTo>
                  <a:pt x="70647" y="806934"/>
                </a:lnTo>
                <a:lnTo>
                  <a:pt x="56934" y="782307"/>
                </a:lnTo>
                <a:lnTo>
                  <a:pt x="46500" y="735013"/>
                </a:lnTo>
                <a:lnTo>
                  <a:pt x="47229" y="681712"/>
                </a:lnTo>
                <a:lnTo>
                  <a:pt x="48927" y="629975"/>
                </a:lnTo>
                <a:lnTo>
                  <a:pt x="41402" y="587374"/>
                </a:lnTo>
                <a:lnTo>
                  <a:pt x="36308" y="569360"/>
                </a:lnTo>
                <a:lnTo>
                  <a:pt x="31699" y="547692"/>
                </a:lnTo>
                <a:lnTo>
                  <a:pt x="26117" y="527069"/>
                </a:lnTo>
                <a:lnTo>
                  <a:pt x="18110" y="512190"/>
                </a:lnTo>
                <a:lnTo>
                  <a:pt x="12003" y="494741"/>
                </a:lnTo>
                <a:lnTo>
                  <a:pt x="11964" y="470766"/>
                </a:lnTo>
                <a:lnTo>
                  <a:pt x="10471" y="445225"/>
                </a:lnTo>
                <a:lnTo>
                  <a:pt x="0" y="423075"/>
                </a:lnTo>
                <a:lnTo>
                  <a:pt x="23291" y="423075"/>
                </a:lnTo>
                <a:lnTo>
                  <a:pt x="25882" y="417512"/>
                </a:lnTo>
                <a:lnTo>
                  <a:pt x="31051" y="409155"/>
                </a:lnTo>
                <a:lnTo>
                  <a:pt x="31051" y="406374"/>
                </a:lnTo>
                <a:lnTo>
                  <a:pt x="38249" y="399783"/>
                </a:lnTo>
                <a:lnTo>
                  <a:pt x="43994" y="394404"/>
                </a:lnTo>
                <a:lnTo>
                  <a:pt x="47798" y="388540"/>
                </a:lnTo>
                <a:lnTo>
                  <a:pt x="49174" y="380491"/>
                </a:lnTo>
                <a:lnTo>
                  <a:pt x="49579" y="371468"/>
                </a:lnTo>
                <a:lnTo>
                  <a:pt x="50469" y="360751"/>
                </a:lnTo>
                <a:lnTo>
                  <a:pt x="51360" y="349550"/>
                </a:lnTo>
                <a:lnTo>
                  <a:pt x="51765" y="339077"/>
                </a:lnTo>
                <a:lnTo>
                  <a:pt x="51724" y="330499"/>
                </a:lnTo>
                <a:lnTo>
                  <a:pt x="51441" y="319012"/>
                </a:lnTo>
                <a:lnTo>
                  <a:pt x="50672" y="308500"/>
                </a:lnTo>
                <a:lnTo>
                  <a:pt x="49174" y="302844"/>
                </a:lnTo>
                <a:lnTo>
                  <a:pt x="37363" y="287313"/>
                </a:lnTo>
                <a:lnTo>
                  <a:pt x="26522" y="265958"/>
                </a:lnTo>
                <a:lnTo>
                  <a:pt x="18593" y="241691"/>
                </a:lnTo>
                <a:lnTo>
                  <a:pt x="15519" y="217424"/>
                </a:lnTo>
                <a:lnTo>
                  <a:pt x="61505" y="211639"/>
                </a:lnTo>
                <a:lnTo>
                  <a:pt x="94143" y="194449"/>
                </a:lnTo>
                <a:lnTo>
                  <a:pt x="139763" y="126822"/>
                </a:lnTo>
                <a:lnTo>
                  <a:pt x="151775" y="75133"/>
                </a:lnTo>
                <a:lnTo>
                  <a:pt x="152704" y="56934"/>
                </a:lnTo>
                <a:lnTo>
                  <a:pt x="151047" y="43307"/>
                </a:lnTo>
                <a:lnTo>
                  <a:pt x="147205" y="23614"/>
                </a:lnTo>
                <a:lnTo>
                  <a:pt x="142878" y="6347"/>
                </a:lnTo>
                <a:lnTo>
                  <a:pt x="13976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07559" y="1408252"/>
            <a:ext cx="753745" cy="908685"/>
          </a:xfrm>
          <a:custGeom>
            <a:avLst/>
            <a:gdLst/>
            <a:ahLst/>
            <a:cxnLst/>
            <a:rect l="l" t="t" r="r" b="b"/>
            <a:pathLst>
              <a:path w="753745" h="908685">
                <a:moveTo>
                  <a:pt x="753224" y="0"/>
                </a:moveTo>
                <a:lnTo>
                  <a:pt x="728297" y="29836"/>
                </a:lnTo>
                <a:lnTo>
                  <a:pt x="680505" y="59177"/>
                </a:lnTo>
                <a:lnTo>
                  <a:pt x="622400" y="86283"/>
                </a:lnTo>
                <a:lnTo>
                  <a:pt x="566531" y="109415"/>
                </a:lnTo>
                <a:lnTo>
                  <a:pt x="525449" y="126834"/>
                </a:lnTo>
                <a:lnTo>
                  <a:pt x="485681" y="148829"/>
                </a:lnTo>
                <a:lnTo>
                  <a:pt x="444056" y="175714"/>
                </a:lnTo>
                <a:lnTo>
                  <a:pt x="400618" y="205408"/>
                </a:lnTo>
                <a:lnTo>
                  <a:pt x="355414" y="235827"/>
                </a:lnTo>
                <a:lnTo>
                  <a:pt x="308490" y="264888"/>
                </a:lnTo>
                <a:lnTo>
                  <a:pt x="259891" y="290508"/>
                </a:lnTo>
                <a:lnTo>
                  <a:pt x="209664" y="310603"/>
                </a:lnTo>
                <a:lnTo>
                  <a:pt x="183665" y="326806"/>
                </a:lnTo>
                <a:lnTo>
                  <a:pt x="148748" y="358450"/>
                </a:lnTo>
                <a:lnTo>
                  <a:pt x="109620" y="400054"/>
                </a:lnTo>
                <a:lnTo>
                  <a:pt x="70991" y="446140"/>
                </a:lnTo>
                <a:lnTo>
                  <a:pt x="37569" y="491230"/>
                </a:lnTo>
                <a:lnTo>
                  <a:pt x="14063" y="529843"/>
                </a:lnTo>
                <a:lnTo>
                  <a:pt x="2185" y="601352"/>
                </a:lnTo>
                <a:lnTo>
                  <a:pt x="647" y="651300"/>
                </a:lnTo>
                <a:lnTo>
                  <a:pt x="80" y="701733"/>
                </a:lnTo>
                <a:lnTo>
                  <a:pt x="0" y="748042"/>
                </a:lnTo>
                <a:lnTo>
                  <a:pt x="0" y="768669"/>
                </a:lnTo>
                <a:lnTo>
                  <a:pt x="0" y="790752"/>
                </a:lnTo>
                <a:lnTo>
                  <a:pt x="0" y="812836"/>
                </a:lnTo>
                <a:lnTo>
                  <a:pt x="0" y="833462"/>
                </a:lnTo>
                <a:lnTo>
                  <a:pt x="1619" y="849925"/>
                </a:lnTo>
                <a:lnTo>
                  <a:pt x="5181" y="870026"/>
                </a:lnTo>
                <a:lnTo>
                  <a:pt x="8743" y="890612"/>
                </a:lnTo>
                <a:lnTo>
                  <a:pt x="10363" y="90853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77182" y="1188872"/>
            <a:ext cx="835660" cy="331470"/>
          </a:xfrm>
          <a:custGeom>
            <a:avLst/>
            <a:gdLst/>
            <a:ahLst/>
            <a:cxnLst/>
            <a:rect l="l" t="t" r="r" b="b"/>
            <a:pathLst>
              <a:path w="835660" h="331469">
                <a:moveTo>
                  <a:pt x="2222" y="4444"/>
                </a:moveTo>
                <a:lnTo>
                  <a:pt x="0" y="330961"/>
                </a:lnTo>
                <a:lnTo>
                  <a:pt x="835177" y="188798"/>
                </a:lnTo>
                <a:lnTo>
                  <a:pt x="83295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03801" y="1184427"/>
            <a:ext cx="2540" cy="313690"/>
          </a:xfrm>
          <a:custGeom>
            <a:avLst/>
            <a:gdLst/>
            <a:ahLst/>
            <a:cxnLst/>
            <a:rect l="l" t="t" r="r" b="b"/>
            <a:pathLst>
              <a:path w="2539" h="313690">
                <a:moveTo>
                  <a:pt x="2209" y="0"/>
                </a:moveTo>
                <a:lnTo>
                  <a:pt x="0" y="31319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17072" y="1188872"/>
            <a:ext cx="2540" cy="293370"/>
          </a:xfrm>
          <a:custGeom>
            <a:avLst/>
            <a:gdLst/>
            <a:ahLst/>
            <a:cxnLst/>
            <a:rect l="l" t="t" r="r" b="b"/>
            <a:pathLst>
              <a:path w="2539" h="293369">
                <a:moveTo>
                  <a:pt x="2222" y="0"/>
                </a:moveTo>
                <a:lnTo>
                  <a:pt x="0" y="29319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39246" y="1191094"/>
            <a:ext cx="7620" cy="286385"/>
          </a:xfrm>
          <a:custGeom>
            <a:avLst/>
            <a:gdLst/>
            <a:ahLst/>
            <a:cxnLst/>
            <a:rect l="l" t="t" r="r" b="b"/>
            <a:pathLst>
              <a:path w="7620" h="286384">
                <a:moveTo>
                  <a:pt x="0" y="0"/>
                </a:moveTo>
                <a:lnTo>
                  <a:pt x="7073" y="28582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59185" y="1188872"/>
            <a:ext cx="0" cy="248920"/>
          </a:xfrm>
          <a:custGeom>
            <a:avLst/>
            <a:gdLst/>
            <a:ahLst/>
            <a:cxnLst/>
            <a:rect l="l" t="t" r="r" b="b"/>
            <a:pathLst>
              <a:path h="248919">
                <a:moveTo>
                  <a:pt x="0" y="0"/>
                </a:moveTo>
                <a:lnTo>
                  <a:pt x="0" y="24876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72469" y="1188872"/>
            <a:ext cx="2540" cy="198120"/>
          </a:xfrm>
          <a:custGeom>
            <a:avLst/>
            <a:gdLst/>
            <a:ahLst/>
            <a:cxnLst/>
            <a:rect l="l" t="t" r="r" b="b"/>
            <a:pathLst>
              <a:path w="2539" h="198119">
                <a:moveTo>
                  <a:pt x="2222" y="0"/>
                </a:moveTo>
                <a:lnTo>
                  <a:pt x="0" y="19768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21518" y="1191094"/>
            <a:ext cx="386715" cy="222250"/>
          </a:xfrm>
          <a:custGeom>
            <a:avLst/>
            <a:gdLst/>
            <a:ahLst/>
            <a:cxnLst/>
            <a:rect l="l" t="t" r="r" b="b"/>
            <a:pathLst>
              <a:path w="386714" h="222250">
                <a:moveTo>
                  <a:pt x="386486" y="222122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87976" y="1188872"/>
            <a:ext cx="0" cy="211454"/>
          </a:xfrm>
          <a:custGeom>
            <a:avLst/>
            <a:gdLst/>
            <a:ahLst/>
            <a:cxnLst/>
            <a:rect l="l" t="t" r="r" b="b"/>
            <a:pathLst>
              <a:path h="211455">
                <a:moveTo>
                  <a:pt x="0" y="0"/>
                </a:moveTo>
                <a:lnTo>
                  <a:pt x="0" y="21101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77182" y="1437639"/>
            <a:ext cx="480059" cy="2540"/>
          </a:xfrm>
          <a:custGeom>
            <a:avLst/>
            <a:gdLst/>
            <a:ahLst/>
            <a:cxnLst/>
            <a:rect l="l" t="t" r="r" b="b"/>
            <a:pathLst>
              <a:path w="480060" h="2540">
                <a:moveTo>
                  <a:pt x="0" y="2222"/>
                </a:moveTo>
                <a:lnTo>
                  <a:pt x="47978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77182" y="1386560"/>
            <a:ext cx="482600" cy="4445"/>
          </a:xfrm>
          <a:custGeom>
            <a:avLst/>
            <a:gdLst/>
            <a:ahLst/>
            <a:cxnLst/>
            <a:rect l="l" t="t" r="r" b="b"/>
            <a:pathLst>
              <a:path w="482600" h="4444">
                <a:moveTo>
                  <a:pt x="0" y="4445"/>
                </a:moveTo>
                <a:lnTo>
                  <a:pt x="48200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79405" y="1342136"/>
            <a:ext cx="482600" cy="4445"/>
          </a:xfrm>
          <a:custGeom>
            <a:avLst/>
            <a:gdLst/>
            <a:ahLst/>
            <a:cxnLst/>
            <a:rect l="l" t="t" r="r" b="b"/>
            <a:pathLst>
              <a:path w="482600" h="4444">
                <a:moveTo>
                  <a:pt x="0" y="4444"/>
                </a:moveTo>
                <a:lnTo>
                  <a:pt x="48200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19295" y="1296924"/>
            <a:ext cx="127635" cy="1270"/>
          </a:xfrm>
          <a:custGeom>
            <a:avLst/>
            <a:gdLst/>
            <a:ahLst/>
            <a:cxnLst/>
            <a:rect l="l" t="t" r="r" b="b"/>
            <a:pathLst>
              <a:path w="127635" h="1269">
                <a:moveTo>
                  <a:pt x="0" y="787"/>
                </a:moveTo>
                <a:lnTo>
                  <a:pt x="12702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39246" y="1253286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38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08106" y="1297711"/>
            <a:ext cx="167005" cy="2540"/>
          </a:xfrm>
          <a:custGeom>
            <a:avLst/>
            <a:gdLst/>
            <a:ahLst/>
            <a:cxnLst/>
            <a:rect l="l" t="t" r="r" b="b"/>
            <a:pathLst>
              <a:path w="167004" h="2540">
                <a:moveTo>
                  <a:pt x="0" y="0"/>
                </a:moveTo>
                <a:lnTo>
                  <a:pt x="166585" y="222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74692" y="1337691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3989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35459" y="1180985"/>
            <a:ext cx="1449705" cy="1140460"/>
          </a:xfrm>
          <a:custGeom>
            <a:avLst/>
            <a:gdLst/>
            <a:ahLst/>
            <a:cxnLst/>
            <a:rect l="l" t="t" r="r" b="b"/>
            <a:pathLst>
              <a:path w="1449704" h="1140460">
                <a:moveTo>
                  <a:pt x="1449495" y="1140282"/>
                </a:moveTo>
                <a:lnTo>
                  <a:pt x="1412415" y="1123178"/>
                </a:lnTo>
                <a:lnTo>
                  <a:pt x="1375023" y="1098298"/>
                </a:lnTo>
                <a:lnTo>
                  <a:pt x="1337443" y="1068402"/>
                </a:lnTo>
                <a:lnTo>
                  <a:pt x="1299800" y="1036247"/>
                </a:lnTo>
                <a:lnTo>
                  <a:pt x="1262219" y="1004595"/>
                </a:lnTo>
                <a:lnTo>
                  <a:pt x="1224827" y="976204"/>
                </a:lnTo>
                <a:lnTo>
                  <a:pt x="1187748" y="953833"/>
                </a:lnTo>
                <a:lnTo>
                  <a:pt x="1150014" y="933511"/>
                </a:lnTo>
                <a:lnTo>
                  <a:pt x="1109392" y="909605"/>
                </a:lnTo>
                <a:lnTo>
                  <a:pt x="1067177" y="883908"/>
                </a:lnTo>
                <a:lnTo>
                  <a:pt x="1024664" y="858212"/>
                </a:lnTo>
                <a:lnTo>
                  <a:pt x="983146" y="834310"/>
                </a:lnTo>
                <a:lnTo>
                  <a:pt x="943920" y="813993"/>
                </a:lnTo>
                <a:lnTo>
                  <a:pt x="909154" y="790773"/>
                </a:lnTo>
                <a:lnTo>
                  <a:pt x="881788" y="763039"/>
                </a:lnTo>
                <a:lnTo>
                  <a:pt x="857369" y="733738"/>
                </a:lnTo>
                <a:lnTo>
                  <a:pt x="831444" y="705818"/>
                </a:lnTo>
                <a:lnTo>
                  <a:pt x="799561" y="682226"/>
                </a:lnTo>
                <a:lnTo>
                  <a:pt x="757265" y="665909"/>
                </a:lnTo>
                <a:lnTo>
                  <a:pt x="700106" y="659815"/>
                </a:lnTo>
                <a:lnTo>
                  <a:pt x="670046" y="650565"/>
                </a:lnTo>
                <a:lnTo>
                  <a:pt x="624792" y="626149"/>
                </a:lnTo>
                <a:lnTo>
                  <a:pt x="572567" y="591575"/>
                </a:lnTo>
                <a:lnTo>
                  <a:pt x="521593" y="551846"/>
                </a:lnTo>
                <a:lnTo>
                  <a:pt x="480089" y="511969"/>
                </a:lnTo>
                <a:lnTo>
                  <a:pt x="456278" y="476948"/>
                </a:lnTo>
                <a:lnTo>
                  <a:pt x="449187" y="466539"/>
                </a:lnTo>
                <a:lnTo>
                  <a:pt x="398689" y="410763"/>
                </a:lnTo>
                <a:lnTo>
                  <a:pt x="335252" y="389931"/>
                </a:lnTo>
                <a:lnTo>
                  <a:pt x="284617" y="385824"/>
                </a:lnTo>
                <a:lnTo>
                  <a:pt x="224584" y="381430"/>
                </a:lnTo>
                <a:lnTo>
                  <a:pt x="161416" y="376029"/>
                </a:lnTo>
                <a:lnTo>
                  <a:pt x="101380" y="368900"/>
                </a:lnTo>
                <a:lnTo>
                  <a:pt x="50740" y="359322"/>
                </a:lnTo>
                <a:lnTo>
                  <a:pt x="15762" y="346573"/>
                </a:lnTo>
                <a:lnTo>
                  <a:pt x="2711" y="329933"/>
                </a:lnTo>
                <a:lnTo>
                  <a:pt x="7363" y="280315"/>
                </a:lnTo>
                <a:lnTo>
                  <a:pt x="3012" y="226910"/>
                </a:lnTo>
                <a:lnTo>
                  <a:pt x="0" y="175678"/>
                </a:lnTo>
                <a:lnTo>
                  <a:pt x="8667" y="132575"/>
                </a:lnTo>
                <a:lnTo>
                  <a:pt x="23581" y="102318"/>
                </a:lnTo>
                <a:lnTo>
                  <a:pt x="41433" y="64558"/>
                </a:lnTo>
                <a:lnTo>
                  <a:pt x="56409" y="27663"/>
                </a:lnTo>
                <a:lnTo>
                  <a:pt x="6269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66314" y="1296924"/>
            <a:ext cx="62230" cy="146050"/>
          </a:xfrm>
          <a:custGeom>
            <a:avLst/>
            <a:gdLst/>
            <a:ahLst/>
            <a:cxnLst/>
            <a:rect l="l" t="t" r="r" b="b"/>
            <a:pathLst>
              <a:path w="62230" h="146050">
                <a:moveTo>
                  <a:pt x="0" y="0"/>
                </a:moveTo>
                <a:lnTo>
                  <a:pt x="61696" y="0"/>
                </a:lnTo>
                <a:lnTo>
                  <a:pt x="61696" y="145872"/>
                </a:lnTo>
                <a:lnTo>
                  <a:pt x="0" y="14587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5105" y="2536723"/>
            <a:ext cx="108508" cy="108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57672" y="3594303"/>
            <a:ext cx="109893" cy="1098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 rot="20880000">
            <a:off x="5575116" y="3009218"/>
            <a:ext cx="750831" cy="71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60"/>
              </a:lnSpc>
            </a:pPr>
            <a:r>
              <a:rPr sz="550" spc="0" dirty="0">
                <a:solidFill>
                  <a:srgbClr val="231F20"/>
                </a:solidFill>
                <a:latin typeface="Century Gothic"/>
                <a:cs typeface="Century Gothic"/>
              </a:rPr>
              <a:t>LÍNEA MEDIA</a:t>
            </a:r>
            <a:r>
              <a:rPr sz="55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550" spc="0" dirty="0">
                <a:solidFill>
                  <a:srgbClr val="231F20"/>
                </a:solidFill>
                <a:latin typeface="Century Gothic"/>
                <a:cs typeface="Century Gothic"/>
              </a:rPr>
              <a:t>TENSIÓN</a:t>
            </a:r>
            <a:endParaRPr sz="550">
              <a:latin typeface="Century Gothic"/>
              <a:cs typeface="Century Gothic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636911" y="2844812"/>
            <a:ext cx="504825" cy="776605"/>
          </a:xfrm>
          <a:custGeom>
            <a:avLst/>
            <a:gdLst/>
            <a:ahLst/>
            <a:cxnLst/>
            <a:rect l="l" t="t" r="r" b="b"/>
            <a:pathLst>
              <a:path w="504825" h="776604">
                <a:moveTo>
                  <a:pt x="504736" y="0"/>
                </a:moveTo>
                <a:lnTo>
                  <a:pt x="455470" y="19926"/>
                </a:lnTo>
                <a:lnTo>
                  <a:pt x="410023" y="45101"/>
                </a:lnTo>
                <a:lnTo>
                  <a:pt x="368180" y="74874"/>
                </a:lnTo>
                <a:lnTo>
                  <a:pt x="329722" y="108591"/>
                </a:lnTo>
                <a:lnTo>
                  <a:pt x="294432" y="145600"/>
                </a:lnTo>
                <a:lnTo>
                  <a:pt x="262092" y="185250"/>
                </a:lnTo>
                <a:lnTo>
                  <a:pt x="232487" y="226887"/>
                </a:lnTo>
                <a:lnTo>
                  <a:pt x="205397" y="269859"/>
                </a:lnTo>
                <a:lnTo>
                  <a:pt x="180607" y="313514"/>
                </a:lnTo>
                <a:lnTo>
                  <a:pt x="157899" y="357200"/>
                </a:lnTo>
                <a:lnTo>
                  <a:pt x="149159" y="373780"/>
                </a:lnTo>
                <a:lnTo>
                  <a:pt x="125864" y="411798"/>
                </a:lnTo>
                <a:lnTo>
                  <a:pt x="101531" y="467866"/>
                </a:lnTo>
                <a:lnTo>
                  <a:pt x="89909" y="512263"/>
                </a:lnTo>
                <a:lnTo>
                  <a:pt x="76770" y="566972"/>
                </a:lnTo>
                <a:lnTo>
                  <a:pt x="62447" y="625746"/>
                </a:lnTo>
                <a:lnTo>
                  <a:pt x="47275" y="682335"/>
                </a:lnTo>
                <a:lnTo>
                  <a:pt x="31587" y="730492"/>
                </a:lnTo>
                <a:lnTo>
                  <a:pt x="15717" y="763968"/>
                </a:lnTo>
                <a:lnTo>
                  <a:pt x="0" y="77651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67148" y="2817964"/>
            <a:ext cx="974725" cy="509270"/>
          </a:xfrm>
          <a:custGeom>
            <a:avLst/>
            <a:gdLst/>
            <a:ahLst/>
            <a:cxnLst/>
            <a:rect l="l" t="t" r="r" b="b"/>
            <a:pathLst>
              <a:path w="974725" h="509270">
                <a:moveTo>
                  <a:pt x="0" y="508698"/>
                </a:moveTo>
                <a:lnTo>
                  <a:pt x="66390" y="478307"/>
                </a:lnTo>
                <a:lnTo>
                  <a:pt x="101739" y="420751"/>
                </a:lnTo>
                <a:lnTo>
                  <a:pt x="107371" y="388606"/>
                </a:lnTo>
                <a:lnTo>
                  <a:pt x="120926" y="380873"/>
                </a:lnTo>
                <a:lnTo>
                  <a:pt x="137390" y="390922"/>
                </a:lnTo>
                <a:lnTo>
                  <a:pt x="151752" y="412127"/>
                </a:lnTo>
                <a:lnTo>
                  <a:pt x="161746" y="424872"/>
                </a:lnTo>
                <a:lnTo>
                  <a:pt x="178692" y="437778"/>
                </a:lnTo>
                <a:lnTo>
                  <a:pt x="198547" y="447775"/>
                </a:lnTo>
                <a:lnTo>
                  <a:pt x="217271" y="451789"/>
                </a:lnTo>
                <a:lnTo>
                  <a:pt x="249202" y="450927"/>
                </a:lnTo>
                <a:lnTo>
                  <a:pt x="273534" y="446184"/>
                </a:lnTo>
                <a:lnTo>
                  <a:pt x="295601" y="434328"/>
                </a:lnTo>
                <a:lnTo>
                  <a:pt x="320738" y="412127"/>
                </a:lnTo>
                <a:lnTo>
                  <a:pt x="343990" y="394290"/>
                </a:lnTo>
                <a:lnTo>
                  <a:pt x="380012" y="369017"/>
                </a:lnTo>
                <a:lnTo>
                  <a:pt x="413125" y="343744"/>
                </a:lnTo>
                <a:lnTo>
                  <a:pt x="427647" y="325907"/>
                </a:lnTo>
                <a:lnTo>
                  <a:pt x="452491" y="303844"/>
                </a:lnTo>
                <a:lnTo>
                  <a:pt x="484124" y="285173"/>
                </a:lnTo>
                <a:lnTo>
                  <a:pt x="516404" y="263590"/>
                </a:lnTo>
                <a:lnTo>
                  <a:pt x="543191" y="232791"/>
                </a:lnTo>
                <a:lnTo>
                  <a:pt x="573422" y="196969"/>
                </a:lnTo>
                <a:lnTo>
                  <a:pt x="610312" y="172693"/>
                </a:lnTo>
                <a:lnTo>
                  <a:pt x="650747" y="155409"/>
                </a:lnTo>
                <a:lnTo>
                  <a:pt x="691615" y="140569"/>
                </a:lnTo>
                <a:lnTo>
                  <a:pt x="729800" y="123620"/>
                </a:lnTo>
                <a:lnTo>
                  <a:pt x="762190" y="100012"/>
                </a:lnTo>
                <a:lnTo>
                  <a:pt x="794841" y="81502"/>
                </a:lnTo>
                <a:lnTo>
                  <a:pt x="848767" y="60342"/>
                </a:lnTo>
                <a:lnTo>
                  <a:pt x="907577" y="38435"/>
                </a:lnTo>
                <a:lnTo>
                  <a:pt x="954882" y="17687"/>
                </a:lnTo>
                <a:lnTo>
                  <a:pt x="97429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51679" y="3184131"/>
            <a:ext cx="434340" cy="588010"/>
          </a:xfrm>
          <a:custGeom>
            <a:avLst/>
            <a:gdLst/>
            <a:ahLst/>
            <a:cxnLst/>
            <a:rect l="l" t="t" r="r" b="b"/>
            <a:pathLst>
              <a:path w="434339" h="588010">
                <a:moveTo>
                  <a:pt x="0" y="0"/>
                </a:moveTo>
                <a:lnTo>
                  <a:pt x="19065" y="38387"/>
                </a:lnTo>
                <a:lnTo>
                  <a:pt x="45697" y="76125"/>
                </a:lnTo>
                <a:lnTo>
                  <a:pt x="78022" y="113421"/>
                </a:lnTo>
                <a:lnTo>
                  <a:pt x="114168" y="150484"/>
                </a:lnTo>
                <a:lnTo>
                  <a:pt x="152261" y="187521"/>
                </a:lnTo>
                <a:lnTo>
                  <a:pt x="190428" y="224742"/>
                </a:lnTo>
                <a:lnTo>
                  <a:pt x="226795" y="262353"/>
                </a:lnTo>
                <a:lnTo>
                  <a:pt x="259488" y="300564"/>
                </a:lnTo>
                <a:lnTo>
                  <a:pt x="286635" y="339582"/>
                </a:lnTo>
                <a:lnTo>
                  <a:pt x="306362" y="379615"/>
                </a:lnTo>
                <a:lnTo>
                  <a:pt x="324917" y="413272"/>
                </a:lnTo>
                <a:lnTo>
                  <a:pt x="357231" y="462764"/>
                </a:lnTo>
                <a:lnTo>
                  <a:pt x="393030" y="516227"/>
                </a:lnTo>
                <a:lnTo>
                  <a:pt x="422043" y="561798"/>
                </a:lnTo>
                <a:lnTo>
                  <a:pt x="433997" y="58761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86666" y="4356443"/>
            <a:ext cx="614045" cy="1619885"/>
          </a:xfrm>
          <a:custGeom>
            <a:avLst/>
            <a:gdLst/>
            <a:ahLst/>
            <a:cxnLst/>
            <a:rect l="l" t="t" r="r" b="b"/>
            <a:pathLst>
              <a:path w="614045" h="1619885">
                <a:moveTo>
                  <a:pt x="0" y="0"/>
                </a:moveTo>
                <a:lnTo>
                  <a:pt x="25081" y="17509"/>
                </a:lnTo>
                <a:lnTo>
                  <a:pt x="70543" y="43027"/>
                </a:lnTo>
                <a:lnTo>
                  <a:pt x="120856" y="59325"/>
                </a:lnTo>
                <a:lnTo>
                  <a:pt x="160489" y="49174"/>
                </a:lnTo>
                <a:lnTo>
                  <a:pt x="181318" y="48001"/>
                </a:lnTo>
                <a:lnTo>
                  <a:pt x="200933" y="74734"/>
                </a:lnTo>
                <a:lnTo>
                  <a:pt x="219090" y="110691"/>
                </a:lnTo>
                <a:lnTo>
                  <a:pt x="235546" y="137185"/>
                </a:lnTo>
                <a:lnTo>
                  <a:pt x="266731" y="152429"/>
                </a:lnTo>
                <a:lnTo>
                  <a:pt x="302523" y="158213"/>
                </a:lnTo>
                <a:lnTo>
                  <a:pt x="332005" y="170307"/>
                </a:lnTo>
                <a:lnTo>
                  <a:pt x="344258" y="204482"/>
                </a:lnTo>
                <a:lnTo>
                  <a:pt x="346865" y="260271"/>
                </a:lnTo>
                <a:lnTo>
                  <a:pt x="353221" y="313739"/>
                </a:lnTo>
                <a:lnTo>
                  <a:pt x="361133" y="364863"/>
                </a:lnTo>
                <a:lnTo>
                  <a:pt x="368406" y="413623"/>
                </a:lnTo>
                <a:lnTo>
                  <a:pt x="372846" y="459997"/>
                </a:lnTo>
                <a:lnTo>
                  <a:pt x="372257" y="503964"/>
                </a:lnTo>
                <a:lnTo>
                  <a:pt x="364445" y="545502"/>
                </a:lnTo>
                <a:lnTo>
                  <a:pt x="347216" y="584591"/>
                </a:lnTo>
                <a:lnTo>
                  <a:pt x="318376" y="621207"/>
                </a:lnTo>
                <a:lnTo>
                  <a:pt x="279084" y="663584"/>
                </a:lnTo>
                <a:lnTo>
                  <a:pt x="263547" y="691907"/>
                </a:lnTo>
                <a:lnTo>
                  <a:pt x="266881" y="716385"/>
                </a:lnTo>
                <a:lnTo>
                  <a:pt x="284200" y="747226"/>
                </a:lnTo>
                <a:lnTo>
                  <a:pt x="310616" y="794638"/>
                </a:lnTo>
                <a:lnTo>
                  <a:pt x="335378" y="839165"/>
                </a:lnTo>
                <a:lnTo>
                  <a:pt x="363880" y="882223"/>
                </a:lnTo>
                <a:lnTo>
                  <a:pt x="394972" y="924073"/>
                </a:lnTo>
                <a:lnTo>
                  <a:pt x="427505" y="964973"/>
                </a:lnTo>
                <a:lnTo>
                  <a:pt x="460328" y="1005183"/>
                </a:lnTo>
                <a:lnTo>
                  <a:pt x="492291" y="1044964"/>
                </a:lnTo>
                <a:lnTo>
                  <a:pt x="522245" y="1084574"/>
                </a:lnTo>
                <a:lnTo>
                  <a:pt x="549040" y="1124274"/>
                </a:lnTo>
                <a:lnTo>
                  <a:pt x="571525" y="1164323"/>
                </a:lnTo>
                <a:lnTo>
                  <a:pt x="586676" y="1200703"/>
                </a:lnTo>
                <a:lnTo>
                  <a:pt x="597424" y="1239129"/>
                </a:lnTo>
                <a:lnTo>
                  <a:pt x="604533" y="1280249"/>
                </a:lnTo>
                <a:lnTo>
                  <a:pt x="608765" y="1324713"/>
                </a:lnTo>
                <a:lnTo>
                  <a:pt x="610884" y="1373168"/>
                </a:lnTo>
                <a:lnTo>
                  <a:pt x="611652" y="1426264"/>
                </a:lnTo>
                <a:lnTo>
                  <a:pt x="611833" y="1484647"/>
                </a:lnTo>
                <a:lnTo>
                  <a:pt x="612190" y="1548967"/>
                </a:lnTo>
                <a:lnTo>
                  <a:pt x="613486" y="161987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62637" y="4363561"/>
            <a:ext cx="1532255" cy="247650"/>
          </a:xfrm>
          <a:custGeom>
            <a:avLst/>
            <a:gdLst/>
            <a:ahLst/>
            <a:cxnLst/>
            <a:rect l="l" t="t" r="r" b="b"/>
            <a:pathLst>
              <a:path w="1532254" h="247650">
                <a:moveTo>
                  <a:pt x="0" y="42118"/>
                </a:moveTo>
                <a:lnTo>
                  <a:pt x="46140" y="31845"/>
                </a:lnTo>
                <a:lnTo>
                  <a:pt x="87448" y="18985"/>
                </a:lnTo>
                <a:lnTo>
                  <a:pt x="127376" y="7162"/>
                </a:lnTo>
                <a:lnTo>
                  <a:pt x="169374" y="0"/>
                </a:lnTo>
                <a:lnTo>
                  <a:pt x="216896" y="1122"/>
                </a:lnTo>
                <a:lnTo>
                  <a:pt x="273392" y="14153"/>
                </a:lnTo>
                <a:lnTo>
                  <a:pt x="317028" y="28660"/>
                </a:lnTo>
                <a:lnTo>
                  <a:pt x="362077" y="43470"/>
                </a:lnTo>
                <a:lnTo>
                  <a:pt x="408379" y="58392"/>
                </a:lnTo>
                <a:lnTo>
                  <a:pt x="455775" y="73231"/>
                </a:lnTo>
                <a:lnTo>
                  <a:pt x="504104" y="87794"/>
                </a:lnTo>
                <a:lnTo>
                  <a:pt x="553207" y="101887"/>
                </a:lnTo>
                <a:lnTo>
                  <a:pt x="602922" y="115318"/>
                </a:lnTo>
                <a:lnTo>
                  <a:pt x="653089" y="127894"/>
                </a:lnTo>
                <a:lnTo>
                  <a:pt x="703550" y="139419"/>
                </a:lnTo>
                <a:lnTo>
                  <a:pt x="754143" y="149702"/>
                </a:lnTo>
                <a:lnTo>
                  <a:pt x="804708" y="158549"/>
                </a:lnTo>
                <a:lnTo>
                  <a:pt x="855086" y="165767"/>
                </a:lnTo>
                <a:lnTo>
                  <a:pt x="905115" y="171162"/>
                </a:lnTo>
                <a:lnTo>
                  <a:pt x="954637" y="174540"/>
                </a:lnTo>
                <a:lnTo>
                  <a:pt x="1003490" y="175710"/>
                </a:lnTo>
                <a:lnTo>
                  <a:pt x="1051805" y="183140"/>
                </a:lnTo>
                <a:lnTo>
                  <a:pt x="1092516" y="200860"/>
                </a:lnTo>
                <a:lnTo>
                  <a:pt x="1131437" y="222009"/>
                </a:lnTo>
                <a:lnTo>
                  <a:pt x="1174385" y="239729"/>
                </a:lnTo>
                <a:lnTo>
                  <a:pt x="1227175" y="247160"/>
                </a:lnTo>
                <a:lnTo>
                  <a:pt x="1280582" y="244859"/>
                </a:lnTo>
                <a:lnTo>
                  <a:pt x="1330278" y="239106"/>
                </a:lnTo>
                <a:lnTo>
                  <a:pt x="1378248" y="231628"/>
                </a:lnTo>
                <a:lnTo>
                  <a:pt x="1426476" y="224149"/>
                </a:lnTo>
                <a:lnTo>
                  <a:pt x="1476946" y="218397"/>
                </a:lnTo>
                <a:lnTo>
                  <a:pt x="1531645" y="21609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578861" y="5206023"/>
            <a:ext cx="762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0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422343" y="5206836"/>
            <a:ext cx="2413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solidFill>
                  <a:srgbClr val="231F20"/>
                </a:solidFill>
                <a:latin typeface="Century Gothic"/>
                <a:cs typeface="Century Gothic"/>
              </a:rPr>
              <a:t>2</a:t>
            </a:r>
            <a:r>
              <a:rPr sz="800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Century Gothic"/>
                <a:cs typeface="Century Gothic"/>
              </a:rPr>
              <a:t>Km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50295" y="5206800"/>
            <a:ext cx="2413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solidFill>
                  <a:srgbClr val="231F20"/>
                </a:solidFill>
                <a:latin typeface="Century Gothic"/>
                <a:cs typeface="Century Gothic"/>
              </a:rPr>
              <a:t>1</a:t>
            </a:r>
            <a:r>
              <a:rPr sz="800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Century Gothic"/>
                <a:cs typeface="Century Gothic"/>
              </a:rPr>
              <a:t>Km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009108" y="5389270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165" y="-6350"/>
                </a:moveTo>
                <a:lnTo>
                  <a:pt x="165" y="70446"/>
                </a:lnTo>
              </a:path>
            </a:pathLst>
          </a:custGeom>
          <a:ln w="1303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15027" y="5392445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158" y="-6350"/>
                </a:moveTo>
                <a:lnTo>
                  <a:pt x="158" y="70446"/>
                </a:lnTo>
              </a:path>
            </a:pathLst>
          </a:custGeom>
          <a:ln w="130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03850" y="5387225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126" y="63944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97843" y="5387149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209" y="-6350"/>
                </a:moveTo>
                <a:lnTo>
                  <a:pt x="209" y="70446"/>
                </a:lnTo>
              </a:path>
            </a:pathLst>
          </a:custGeom>
          <a:ln w="1311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787085" y="5391213"/>
            <a:ext cx="0" cy="64135"/>
          </a:xfrm>
          <a:custGeom>
            <a:avLst/>
            <a:gdLst/>
            <a:ahLst/>
            <a:cxnLst/>
            <a:rect l="l" t="t" r="r" b="b"/>
            <a:pathLst>
              <a:path h="64135">
                <a:moveTo>
                  <a:pt x="0" y="64096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981230" y="5391213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133" y="-6350"/>
                </a:moveTo>
                <a:lnTo>
                  <a:pt x="133" y="70446"/>
                </a:lnTo>
              </a:path>
            </a:pathLst>
          </a:custGeom>
          <a:ln w="129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75514" y="5391213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196" y="-6350"/>
                </a:moveTo>
                <a:lnTo>
                  <a:pt x="196" y="70446"/>
                </a:lnTo>
              </a:path>
            </a:pathLst>
          </a:custGeom>
          <a:ln w="1309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70307" y="5391353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0" y="64096"/>
                </a:moveTo>
                <a:lnTo>
                  <a:pt x="12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420573" y="5454700"/>
            <a:ext cx="635" cy="94615"/>
          </a:xfrm>
          <a:custGeom>
            <a:avLst/>
            <a:gdLst/>
            <a:ahLst/>
            <a:cxnLst/>
            <a:rect l="l" t="t" r="r" b="b"/>
            <a:pathLst>
              <a:path w="635" h="94614">
                <a:moveTo>
                  <a:pt x="126" y="94272"/>
                </a:moveTo>
                <a:lnTo>
                  <a:pt x="0" y="0"/>
                </a:lnTo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20602" y="5348401"/>
            <a:ext cx="635" cy="200660"/>
          </a:xfrm>
          <a:custGeom>
            <a:avLst/>
            <a:gdLst/>
            <a:ahLst/>
            <a:cxnLst/>
            <a:rect l="l" t="t" r="r" b="b"/>
            <a:pathLst>
              <a:path w="635" h="200660">
                <a:moveTo>
                  <a:pt x="25" y="200571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20615" y="5455259"/>
            <a:ext cx="1944370" cy="635"/>
          </a:xfrm>
          <a:custGeom>
            <a:avLst/>
            <a:gdLst/>
            <a:ahLst/>
            <a:cxnLst/>
            <a:rect l="l" t="t" r="r" b="b"/>
            <a:pathLst>
              <a:path w="1944370" h="635">
                <a:moveTo>
                  <a:pt x="0" y="0"/>
                </a:moveTo>
                <a:lnTo>
                  <a:pt x="1944103" y="19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564731" y="5347106"/>
            <a:ext cx="635" cy="108585"/>
          </a:xfrm>
          <a:custGeom>
            <a:avLst/>
            <a:gdLst/>
            <a:ahLst/>
            <a:cxnLst/>
            <a:rect l="l" t="t" r="r" b="b"/>
            <a:pathLst>
              <a:path w="634" h="108585">
                <a:moveTo>
                  <a:pt x="0" y="108343"/>
                </a:moveTo>
                <a:lnTo>
                  <a:pt x="114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92559" y="5355209"/>
            <a:ext cx="635" cy="100330"/>
          </a:xfrm>
          <a:custGeom>
            <a:avLst/>
            <a:gdLst/>
            <a:ahLst/>
            <a:cxnLst/>
            <a:rect l="l" t="t" r="r" b="b"/>
            <a:pathLst>
              <a:path w="635" h="100329">
                <a:moveTo>
                  <a:pt x="126" y="100241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578859" y="5566024"/>
            <a:ext cx="762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0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76173" y="1186980"/>
            <a:ext cx="4879898" cy="4789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29872" y="5455310"/>
            <a:ext cx="635" cy="93980"/>
          </a:xfrm>
          <a:custGeom>
            <a:avLst/>
            <a:gdLst/>
            <a:ahLst/>
            <a:cxnLst/>
            <a:rect l="l" t="t" r="r" b="b"/>
            <a:pathLst>
              <a:path w="635" h="93979">
                <a:moveTo>
                  <a:pt x="158" y="-6350"/>
                </a:moveTo>
                <a:lnTo>
                  <a:pt x="158" y="100012"/>
                </a:lnTo>
              </a:path>
            </a:pathLst>
          </a:custGeom>
          <a:ln w="130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713145" y="5455310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152" y="-6350"/>
                </a:moveTo>
                <a:lnTo>
                  <a:pt x="152" y="70446"/>
                </a:lnTo>
              </a:path>
            </a:pathLst>
          </a:custGeom>
          <a:ln w="1300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889866" y="5455310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152" y="-6350"/>
                </a:moveTo>
                <a:lnTo>
                  <a:pt x="152" y="70446"/>
                </a:lnTo>
              </a:path>
            </a:pathLst>
          </a:custGeom>
          <a:ln w="1300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071819" y="5455310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158" y="-6350"/>
                </a:moveTo>
                <a:lnTo>
                  <a:pt x="158" y="70446"/>
                </a:lnTo>
              </a:path>
            </a:pathLst>
          </a:custGeom>
          <a:ln w="130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54318" y="5454434"/>
            <a:ext cx="635" cy="64135"/>
          </a:xfrm>
          <a:custGeom>
            <a:avLst/>
            <a:gdLst/>
            <a:ahLst/>
            <a:cxnLst/>
            <a:rect l="l" t="t" r="r" b="b"/>
            <a:pathLst>
              <a:path w="635" h="64135">
                <a:moveTo>
                  <a:pt x="158" y="-6350"/>
                </a:moveTo>
                <a:lnTo>
                  <a:pt x="158" y="70446"/>
                </a:lnTo>
              </a:path>
            </a:pathLst>
          </a:custGeom>
          <a:ln w="130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60314" y="5566801"/>
            <a:ext cx="2533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45" dirty="0">
                <a:solidFill>
                  <a:srgbClr val="231F20"/>
                </a:solidFill>
                <a:latin typeface="Century Gothic"/>
                <a:cs typeface="Century Gothic"/>
              </a:rPr>
              <a:t>1</a:t>
            </a:r>
            <a:r>
              <a:rPr sz="800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Century Gothic"/>
                <a:cs typeface="Century Gothic"/>
              </a:rPr>
              <a:t>NM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630783" y="3812196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1767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068939" y="2254771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1815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212964" y="1458887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69" h="26669">
                <a:moveTo>
                  <a:pt x="20472" y="0"/>
                </a:moveTo>
                <a:lnTo>
                  <a:pt x="5918" y="0"/>
                </a:lnTo>
                <a:lnTo>
                  <a:pt x="0" y="5905"/>
                </a:lnTo>
                <a:lnTo>
                  <a:pt x="0" y="20472"/>
                </a:lnTo>
                <a:lnTo>
                  <a:pt x="5918" y="26377"/>
                </a:lnTo>
                <a:lnTo>
                  <a:pt x="20472" y="26377"/>
                </a:lnTo>
                <a:lnTo>
                  <a:pt x="26390" y="20472"/>
                </a:lnTo>
                <a:lnTo>
                  <a:pt x="26390" y="5905"/>
                </a:lnTo>
                <a:lnTo>
                  <a:pt x="2047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12964" y="1458887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69" h="26669">
                <a:moveTo>
                  <a:pt x="13195" y="0"/>
                </a:moveTo>
                <a:lnTo>
                  <a:pt x="20472" y="0"/>
                </a:lnTo>
                <a:lnTo>
                  <a:pt x="26390" y="5905"/>
                </a:lnTo>
                <a:lnTo>
                  <a:pt x="26390" y="13182"/>
                </a:lnTo>
                <a:lnTo>
                  <a:pt x="26390" y="20472"/>
                </a:lnTo>
                <a:lnTo>
                  <a:pt x="20472" y="26377"/>
                </a:lnTo>
                <a:lnTo>
                  <a:pt x="13195" y="26377"/>
                </a:lnTo>
                <a:lnTo>
                  <a:pt x="5918" y="26377"/>
                </a:lnTo>
                <a:lnTo>
                  <a:pt x="0" y="20472"/>
                </a:lnTo>
                <a:lnTo>
                  <a:pt x="0" y="13182"/>
                </a:lnTo>
                <a:lnTo>
                  <a:pt x="0" y="5905"/>
                </a:lnTo>
                <a:lnTo>
                  <a:pt x="5918" y="0"/>
                </a:lnTo>
                <a:lnTo>
                  <a:pt x="13195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118532" y="1344781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1848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190476" y="2009979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1772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796951" y="1716100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0472" y="0"/>
                </a:moveTo>
                <a:lnTo>
                  <a:pt x="5905" y="0"/>
                </a:lnTo>
                <a:lnTo>
                  <a:pt x="0" y="5905"/>
                </a:lnTo>
                <a:lnTo>
                  <a:pt x="0" y="20472"/>
                </a:lnTo>
                <a:lnTo>
                  <a:pt x="5905" y="26377"/>
                </a:lnTo>
                <a:lnTo>
                  <a:pt x="20472" y="26377"/>
                </a:lnTo>
                <a:lnTo>
                  <a:pt x="26390" y="20472"/>
                </a:lnTo>
                <a:lnTo>
                  <a:pt x="26390" y="5905"/>
                </a:lnTo>
                <a:lnTo>
                  <a:pt x="2047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796951" y="1716100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13195" y="0"/>
                </a:moveTo>
                <a:lnTo>
                  <a:pt x="20472" y="0"/>
                </a:lnTo>
                <a:lnTo>
                  <a:pt x="26390" y="5905"/>
                </a:lnTo>
                <a:lnTo>
                  <a:pt x="26390" y="13182"/>
                </a:lnTo>
                <a:lnTo>
                  <a:pt x="26390" y="20472"/>
                </a:lnTo>
                <a:lnTo>
                  <a:pt x="20472" y="26377"/>
                </a:lnTo>
                <a:lnTo>
                  <a:pt x="13195" y="26377"/>
                </a:lnTo>
                <a:lnTo>
                  <a:pt x="5905" y="26377"/>
                </a:lnTo>
                <a:lnTo>
                  <a:pt x="0" y="20472"/>
                </a:lnTo>
                <a:lnTo>
                  <a:pt x="0" y="13182"/>
                </a:lnTo>
                <a:lnTo>
                  <a:pt x="0" y="5905"/>
                </a:lnTo>
                <a:lnTo>
                  <a:pt x="5905" y="0"/>
                </a:lnTo>
                <a:lnTo>
                  <a:pt x="13195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702516" y="1601992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1626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691891" y="3516298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1785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533225" y="4281182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20472" y="0"/>
                </a:moveTo>
                <a:lnTo>
                  <a:pt x="5918" y="0"/>
                </a:lnTo>
                <a:lnTo>
                  <a:pt x="0" y="5905"/>
                </a:lnTo>
                <a:lnTo>
                  <a:pt x="0" y="20472"/>
                </a:lnTo>
                <a:lnTo>
                  <a:pt x="5918" y="26377"/>
                </a:lnTo>
                <a:lnTo>
                  <a:pt x="20472" y="26377"/>
                </a:lnTo>
                <a:lnTo>
                  <a:pt x="26390" y="20472"/>
                </a:lnTo>
                <a:lnTo>
                  <a:pt x="26390" y="5905"/>
                </a:lnTo>
                <a:lnTo>
                  <a:pt x="2047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533225" y="4281182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13195" y="0"/>
                </a:moveTo>
                <a:lnTo>
                  <a:pt x="20472" y="0"/>
                </a:lnTo>
                <a:lnTo>
                  <a:pt x="26390" y="5905"/>
                </a:lnTo>
                <a:lnTo>
                  <a:pt x="26390" y="13182"/>
                </a:lnTo>
                <a:lnTo>
                  <a:pt x="26390" y="20472"/>
                </a:lnTo>
                <a:lnTo>
                  <a:pt x="20472" y="26377"/>
                </a:lnTo>
                <a:lnTo>
                  <a:pt x="13195" y="26377"/>
                </a:lnTo>
                <a:lnTo>
                  <a:pt x="5918" y="26377"/>
                </a:lnTo>
                <a:lnTo>
                  <a:pt x="0" y="20472"/>
                </a:lnTo>
                <a:lnTo>
                  <a:pt x="0" y="13182"/>
                </a:lnTo>
                <a:lnTo>
                  <a:pt x="0" y="5905"/>
                </a:lnTo>
                <a:lnTo>
                  <a:pt x="5918" y="0"/>
                </a:lnTo>
                <a:lnTo>
                  <a:pt x="13195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438793" y="4167077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1732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04597" y="5184343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20472" y="0"/>
                </a:moveTo>
                <a:lnTo>
                  <a:pt x="5918" y="0"/>
                </a:lnTo>
                <a:lnTo>
                  <a:pt x="0" y="5905"/>
                </a:lnTo>
                <a:lnTo>
                  <a:pt x="0" y="20472"/>
                </a:lnTo>
                <a:lnTo>
                  <a:pt x="5918" y="26377"/>
                </a:lnTo>
                <a:lnTo>
                  <a:pt x="20472" y="26377"/>
                </a:lnTo>
                <a:lnTo>
                  <a:pt x="26390" y="20472"/>
                </a:lnTo>
                <a:lnTo>
                  <a:pt x="26390" y="5905"/>
                </a:lnTo>
                <a:lnTo>
                  <a:pt x="2047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04597" y="5184343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13195" y="0"/>
                </a:moveTo>
                <a:lnTo>
                  <a:pt x="20472" y="0"/>
                </a:lnTo>
                <a:lnTo>
                  <a:pt x="26390" y="5905"/>
                </a:lnTo>
                <a:lnTo>
                  <a:pt x="26390" y="13182"/>
                </a:lnTo>
                <a:lnTo>
                  <a:pt x="26390" y="20472"/>
                </a:lnTo>
                <a:lnTo>
                  <a:pt x="20472" y="26377"/>
                </a:lnTo>
                <a:lnTo>
                  <a:pt x="13195" y="26377"/>
                </a:lnTo>
                <a:lnTo>
                  <a:pt x="5918" y="26377"/>
                </a:lnTo>
                <a:lnTo>
                  <a:pt x="0" y="20472"/>
                </a:lnTo>
                <a:lnTo>
                  <a:pt x="0" y="13182"/>
                </a:lnTo>
                <a:lnTo>
                  <a:pt x="0" y="5905"/>
                </a:lnTo>
                <a:lnTo>
                  <a:pt x="5918" y="0"/>
                </a:lnTo>
                <a:lnTo>
                  <a:pt x="13195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010168" y="5070238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1626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952335" y="5403080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1732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13832" y="4418775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1821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064389" y="3545607"/>
            <a:ext cx="590550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ctr">
              <a:lnSpc>
                <a:spcPts val="1120"/>
              </a:lnSpc>
              <a:spcBef>
                <a:spcPts val="100"/>
              </a:spcBef>
            </a:pPr>
            <a:r>
              <a:rPr sz="10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LED55A</a:t>
            </a:r>
            <a:endParaRPr sz="1000">
              <a:latin typeface="Century Gothic"/>
              <a:cs typeface="Century Gothic"/>
            </a:endParaRPr>
          </a:p>
          <a:p>
            <a:pPr algn="ctr">
              <a:lnSpc>
                <a:spcPts val="1110"/>
              </a:lnSpc>
            </a:pPr>
            <a:r>
              <a:rPr sz="1000" u="sng" spc="-5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000" u="sng" spc="-8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4000ft</a:t>
            </a:r>
            <a:r>
              <a:rPr sz="1000" u="sng" spc="-1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000" u="sng" spc="-9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ALT</a:t>
            </a:r>
            <a:r>
              <a:rPr sz="10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endParaRPr sz="1000">
              <a:latin typeface="Century Gothic"/>
              <a:cs typeface="Century Gothic"/>
            </a:endParaRPr>
          </a:p>
          <a:p>
            <a:pPr marL="3175" algn="ctr">
              <a:lnSpc>
                <a:spcPts val="1190"/>
              </a:lnSpc>
            </a:pPr>
            <a:r>
              <a:rPr sz="1000" spc="-85" dirty="0">
                <a:solidFill>
                  <a:srgbClr val="231F20"/>
                </a:solidFill>
                <a:latin typeface="Century Gothic"/>
                <a:cs typeface="Century Gothic"/>
              </a:rPr>
              <a:t>1000ft</a:t>
            </a:r>
            <a:r>
              <a:rPr sz="1000" spc="-1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120" dirty="0">
                <a:solidFill>
                  <a:srgbClr val="231F20"/>
                </a:solidFill>
                <a:latin typeface="Century Gothic"/>
                <a:cs typeface="Century Gothic"/>
              </a:rPr>
              <a:t>AGL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866153" y="1605220"/>
            <a:ext cx="1586230" cy="344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ALTITUDES,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ALTURAS Y ELEVACIONES </a:t>
            </a:r>
            <a:r>
              <a:rPr sz="700" spc="-80" dirty="0">
                <a:solidFill>
                  <a:srgbClr val="231F20"/>
                </a:solidFill>
                <a:latin typeface="Century Gothic"/>
                <a:cs typeface="Century Gothic"/>
              </a:rPr>
              <a:t>EN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PIES. 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DISTANCIAS </a:t>
            </a:r>
            <a:r>
              <a:rPr sz="700" spc="-80" dirty="0">
                <a:solidFill>
                  <a:srgbClr val="231F20"/>
                </a:solidFill>
                <a:latin typeface="Century Gothic"/>
                <a:cs typeface="Century Gothic"/>
              </a:rPr>
              <a:t>EN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MILLAS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NÁUTICAS.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ts val="825"/>
              </a:lnSpc>
            </a:pP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LAS </a:t>
            </a:r>
            <a:r>
              <a:rPr sz="700" spc="-85" dirty="0">
                <a:solidFill>
                  <a:srgbClr val="231F20"/>
                </a:solidFill>
                <a:latin typeface="Century Gothic"/>
                <a:cs typeface="Century Gothic"/>
              </a:rPr>
              <a:t>MARCACIONES SON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MAGNÉTICAS.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688191" y="4451003"/>
            <a:ext cx="7531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10" dirty="0">
                <a:solidFill>
                  <a:srgbClr val="939598"/>
                </a:solidFill>
                <a:latin typeface="Century Gothic"/>
                <a:cs typeface="Century Gothic"/>
              </a:rPr>
              <a:t>CAMARENILLA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7" name="object 87"/>
          <p:cNvSpPr txBox="1"/>
          <p:nvPr/>
        </p:nvSpPr>
        <p:spPr>
          <a:xfrm rot="21180000">
            <a:off x="3410324" y="5535401"/>
            <a:ext cx="2950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sz="10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1</a:t>
            </a:r>
            <a:r>
              <a:rPr sz="10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b="1" spc="-145" dirty="0">
                <a:solidFill>
                  <a:srgbClr val="231F20"/>
                </a:solidFill>
                <a:latin typeface="Century Gothic"/>
                <a:cs typeface="Century Gothic"/>
              </a:rPr>
              <a:t>NM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814426" y="2383987"/>
            <a:ext cx="906780" cy="415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850">
              <a:lnSpc>
                <a:spcPct val="127899"/>
              </a:lnSpc>
              <a:spcBef>
                <a:spcPts val="100"/>
              </a:spcBef>
            </a:pPr>
            <a:r>
              <a:rPr sz="1000" spc="-50" dirty="0">
                <a:solidFill>
                  <a:srgbClr val="231F20"/>
                </a:solidFill>
                <a:latin typeface="Century Gothic"/>
                <a:cs typeface="Century Gothic"/>
              </a:rPr>
              <a:t>CAMARENILLA  </a:t>
            </a:r>
            <a:r>
              <a:rPr sz="1000" spc="-90" dirty="0">
                <a:solidFill>
                  <a:srgbClr val="231F20"/>
                </a:solidFill>
                <a:latin typeface="Century Gothic"/>
                <a:cs typeface="Century Gothic"/>
              </a:rPr>
              <a:t>1000FT</a:t>
            </a:r>
            <a:r>
              <a:rPr sz="1000" spc="-1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120" dirty="0">
                <a:solidFill>
                  <a:srgbClr val="231F20"/>
                </a:solidFill>
                <a:latin typeface="Century Gothic"/>
                <a:cs typeface="Century Gothic"/>
              </a:rPr>
              <a:t>AGL/GND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131271" y="2609639"/>
            <a:ext cx="622300" cy="111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spc="0" dirty="0">
                <a:solidFill>
                  <a:srgbClr val="231F20"/>
                </a:solidFill>
                <a:latin typeface="Century Gothic"/>
                <a:cs typeface="Century Gothic"/>
              </a:rPr>
              <a:t>NO</a:t>
            </a:r>
            <a:r>
              <a:rPr sz="55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550" spc="0" dirty="0">
                <a:solidFill>
                  <a:srgbClr val="231F20"/>
                </a:solidFill>
                <a:latin typeface="Century Gothic"/>
                <a:cs typeface="Century Gothic"/>
              </a:rPr>
              <a:t>SOBREVOLAR</a:t>
            </a:r>
            <a:endParaRPr sz="550">
              <a:latin typeface="Century Gothic"/>
              <a:cs typeface="Century Gothic"/>
            </a:endParaRPr>
          </a:p>
        </p:txBody>
      </p:sp>
      <p:sp>
        <p:nvSpPr>
          <p:cNvPr id="90" name="object 90"/>
          <p:cNvSpPr txBox="1"/>
          <p:nvPr/>
        </p:nvSpPr>
        <p:spPr>
          <a:xfrm rot="5220000">
            <a:off x="1432396" y="1933411"/>
            <a:ext cx="501370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45"/>
              </a:lnSpc>
            </a:pPr>
            <a:r>
              <a:rPr sz="550" spc="-5" dirty="0">
                <a:solidFill>
                  <a:srgbClr val="231F20"/>
                </a:solidFill>
                <a:latin typeface="Century Gothic"/>
                <a:cs typeface="Century Gothic"/>
              </a:rPr>
              <a:t>VAR </a:t>
            </a:r>
            <a:r>
              <a:rPr lang="es-ES" sz="550" spc="-5" dirty="0">
                <a:solidFill>
                  <a:srgbClr val="231F20"/>
                </a:solidFill>
                <a:latin typeface="Century Gothic"/>
                <a:cs typeface="Century Gothic"/>
              </a:rPr>
              <a:t>1</a:t>
            </a:r>
            <a:r>
              <a:rPr sz="550" spc="-5" dirty="0">
                <a:solidFill>
                  <a:srgbClr val="231F20"/>
                </a:solidFill>
                <a:latin typeface="Century Gothic"/>
                <a:cs typeface="Century Gothic"/>
              </a:rPr>
              <a:t>°W(201</a:t>
            </a:r>
            <a:r>
              <a:rPr lang="es-ES" sz="550" spc="-5" dirty="0">
                <a:solidFill>
                  <a:srgbClr val="231F20"/>
                </a:solidFill>
                <a:latin typeface="Century Gothic"/>
                <a:cs typeface="Century Gothic"/>
              </a:rPr>
              <a:t>8</a:t>
            </a:r>
            <a:r>
              <a:rPr sz="550" spc="-5" dirty="0">
                <a:solidFill>
                  <a:srgbClr val="231F20"/>
                </a:solidFill>
                <a:latin typeface="Century Gothic"/>
                <a:cs typeface="Century Gothic"/>
              </a:rPr>
              <a:t>)</a:t>
            </a:r>
            <a:endParaRPr sz="550" dirty="0">
              <a:latin typeface="Century Gothic"/>
              <a:cs typeface="Century Gothic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760326" y="3000133"/>
            <a:ext cx="4445" cy="36830"/>
          </a:xfrm>
          <a:custGeom>
            <a:avLst/>
            <a:gdLst/>
            <a:ahLst/>
            <a:cxnLst/>
            <a:rect l="l" t="t" r="r" b="b"/>
            <a:pathLst>
              <a:path w="4445" h="36830">
                <a:moveTo>
                  <a:pt x="3937" y="36448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746445" y="2997961"/>
            <a:ext cx="27940" cy="4445"/>
          </a:xfrm>
          <a:custGeom>
            <a:avLst/>
            <a:gdLst/>
            <a:ahLst/>
            <a:cxnLst/>
            <a:rect l="l" t="t" r="r" b="b"/>
            <a:pathLst>
              <a:path w="27939" h="4444">
                <a:moveTo>
                  <a:pt x="0" y="4343"/>
                </a:moveTo>
                <a:lnTo>
                  <a:pt x="2776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176873" y="2917799"/>
            <a:ext cx="8890" cy="36195"/>
          </a:xfrm>
          <a:custGeom>
            <a:avLst/>
            <a:gdLst/>
            <a:ahLst/>
            <a:cxnLst/>
            <a:rect l="l" t="t" r="r" b="b"/>
            <a:pathLst>
              <a:path w="8889" h="36194">
                <a:moveTo>
                  <a:pt x="8407" y="35699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163360" y="2913938"/>
            <a:ext cx="27305" cy="8255"/>
          </a:xfrm>
          <a:custGeom>
            <a:avLst/>
            <a:gdLst/>
            <a:ahLst/>
            <a:cxnLst/>
            <a:rect l="l" t="t" r="r" b="b"/>
            <a:pathLst>
              <a:path w="27304" h="8255">
                <a:moveTo>
                  <a:pt x="0" y="7734"/>
                </a:moveTo>
                <a:lnTo>
                  <a:pt x="2702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567716" y="2851632"/>
            <a:ext cx="5080" cy="36830"/>
          </a:xfrm>
          <a:custGeom>
            <a:avLst/>
            <a:gdLst/>
            <a:ahLst/>
            <a:cxnLst/>
            <a:rect l="l" t="t" r="r" b="b"/>
            <a:pathLst>
              <a:path w="5079" h="36830">
                <a:moveTo>
                  <a:pt x="4610" y="36372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553872" y="2849206"/>
            <a:ext cx="27940" cy="5080"/>
          </a:xfrm>
          <a:custGeom>
            <a:avLst/>
            <a:gdLst/>
            <a:ahLst/>
            <a:cxnLst/>
            <a:rect l="l" t="t" r="r" b="b"/>
            <a:pathLst>
              <a:path w="27940" h="5080">
                <a:moveTo>
                  <a:pt x="0" y="4851"/>
                </a:moveTo>
                <a:lnTo>
                  <a:pt x="2768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988035" y="2780372"/>
            <a:ext cx="5080" cy="36830"/>
          </a:xfrm>
          <a:custGeom>
            <a:avLst/>
            <a:gdLst/>
            <a:ahLst/>
            <a:cxnLst/>
            <a:rect l="l" t="t" r="r" b="b"/>
            <a:pathLst>
              <a:path w="5079" h="36830">
                <a:moveTo>
                  <a:pt x="4610" y="36372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974192" y="2777934"/>
            <a:ext cx="27940" cy="5080"/>
          </a:xfrm>
          <a:custGeom>
            <a:avLst/>
            <a:gdLst/>
            <a:ahLst/>
            <a:cxnLst/>
            <a:rect l="l" t="t" r="r" b="b"/>
            <a:pathLst>
              <a:path w="27940" h="5080">
                <a:moveTo>
                  <a:pt x="0" y="4851"/>
                </a:moveTo>
                <a:lnTo>
                  <a:pt x="27698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771500" y="1186103"/>
            <a:ext cx="93345" cy="4791075"/>
          </a:xfrm>
          <a:custGeom>
            <a:avLst/>
            <a:gdLst/>
            <a:ahLst/>
            <a:cxnLst/>
            <a:rect l="l" t="t" r="r" b="b"/>
            <a:pathLst>
              <a:path w="93345" h="4791075">
                <a:moveTo>
                  <a:pt x="93294" y="0"/>
                </a:moveTo>
                <a:lnTo>
                  <a:pt x="0" y="479070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788416" y="121077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788632" y="123623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786536" y="126398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786511" y="129346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787324" y="118671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785749" y="131917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786041" y="136925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786270" y="139468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784175" y="142245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784149" y="145194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784962" y="134518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783387" y="147763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783006" y="152826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783222" y="155371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781139" y="158148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781101" y="161096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781927" y="150421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780339" y="163666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779361" y="169037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779577" y="171582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777494" y="174357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777456" y="177307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778282" y="1666316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776694" y="179876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776440" y="185099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776669" y="187645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774574" y="190421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774548" y="193370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775360" y="182694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773786" y="195939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773303" y="2010346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773532" y="203579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771437" y="206355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771411" y="209304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772223" y="198629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770649" y="211874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770395" y="217025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770611" y="219570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768515" y="222346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768490" y="225295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769303" y="214619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767728" y="2278646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767474" y="233015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767690" y="235560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765607" y="238337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765569" y="241286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766394" y="230610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764820" y="243855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763105" y="249080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763321" y="251625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761226" y="254400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761200" y="257348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762013" y="246673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760438" y="259919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762013" y="264946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762242" y="267491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760146" y="270267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760121" y="273216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760933" y="262540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759358" y="275785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758761" y="281247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758978" y="283792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756882" y="286569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756857" y="289518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757669" y="278842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756095" y="292087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752907" y="297375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753135" y="2999206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751040" y="302696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751015" y="305645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751828" y="294970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750253" y="308215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751828" y="313350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752043" y="315895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749960" y="318670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749922" y="321621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750748" y="310945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749174" y="324190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748576" y="329435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748792" y="331980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746697" y="334755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746671" y="337705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747484" y="327030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745909" y="340274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745325" y="345410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745541" y="347955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743445" y="350732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743420" y="353681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744233" y="343005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742658" y="356250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742061" y="361495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742290" y="364040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740194" y="366815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740169" y="369765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740982" y="359089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739407" y="372334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738810" y="377797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739026" y="380342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736943" y="383117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736905" y="386067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737731" y="375390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736156" y="388636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734467" y="393772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734695" y="396317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732599" y="399092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732575" y="4020426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733387" y="391367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731813" y="404611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728815" y="426101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729031" y="428646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726935" y="431421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726910" y="434371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727735" y="423696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726148" y="436940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731216" y="410074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731431" y="412619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729348" y="415394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729310" y="418344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730136" y="407668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728548" y="420913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725742" y="442065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725958" y="444610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723862" y="447386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723836" y="4503356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724650" y="439660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723074" y="452904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721856" y="458221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722071" y="460766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719989" y="463541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719951" y="466491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720776" y="455815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719201" y="469060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717982" y="474375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718198" y="476920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716115" y="479696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716077" y="482645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716903" y="471970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715315" y="485214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716686" y="490531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716903" y="493076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714820" y="495851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714782" y="498801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715607" y="488124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714032" y="501370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714108" y="506557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714325" y="509101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712229" y="511877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712204" y="514826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713016" y="5041506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711442" y="517395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708940" y="5227116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709156" y="525256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707060" y="528031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707034" y="530981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707847" y="520306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706272" y="533551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706349" y="538608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706565" y="541153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704482" y="543928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704444" y="546878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705269" y="536202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703694" y="549447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705053" y="554504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705282" y="557049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703186" y="559824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703161" y="5627751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703974" y="552099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702399" y="565344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699084" y="570979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699313" y="5735243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697218" y="576300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697192" y="579249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698005" y="568573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696430" y="5818187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698589" y="5869444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907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698818" y="5894882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696723" y="5922645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3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741452" y="5952134"/>
            <a:ext cx="31750" cy="22860"/>
          </a:xfrm>
          <a:custGeom>
            <a:avLst/>
            <a:gdLst/>
            <a:ahLst/>
            <a:cxnLst/>
            <a:rect l="l" t="t" r="r" b="b"/>
            <a:pathLst>
              <a:path w="31750" h="22860">
                <a:moveTo>
                  <a:pt x="31140" y="0"/>
                </a:moveTo>
                <a:lnTo>
                  <a:pt x="0" y="22631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697509" y="5845378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786232" y="1160360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4">
                <a:moveTo>
                  <a:pt x="75895" y="0"/>
                </a:moveTo>
                <a:lnTo>
                  <a:pt x="0" y="551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789025" y="115985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>
                <a:moveTo>
                  <a:pt x="0" y="0"/>
                </a:moveTo>
                <a:lnTo>
                  <a:pt x="106946" y="0"/>
                </a:lnTo>
              </a:path>
            </a:pathLst>
          </a:custGeom>
          <a:ln w="398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 txBox="1"/>
          <p:nvPr/>
        </p:nvSpPr>
        <p:spPr>
          <a:xfrm>
            <a:off x="3242359" y="6025236"/>
            <a:ext cx="5092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6D6E71"/>
                </a:solidFill>
                <a:latin typeface="Century Gothic"/>
                <a:cs typeface="Century Gothic"/>
              </a:rPr>
              <a:t>004°</a:t>
            </a:r>
            <a:r>
              <a:rPr sz="800" b="1" spc="-60" dirty="0">
                <a:solidFill>
                  <a:srgbClr val="6D6E71"/>
                </a:solidFill>
                <a:latin typeface="Century Gothic"/>
                <a:cs typeface="Century Gothic"/>
              </a:rPr>
              <a:t> </a:t>
            </a:r>
            <a:r>
              <a:rPr sz="800" b="1" spc="15" dirty="0">
                <a:solidFill>
                  <a:srgbClr val="6D6E71"/>
                </a:solidFill>
                <a:latin typeface="Century Gothic"/>
                <a:cs typeface="Century Gothic"/>
              </a:rPr>
              <a:t>04’W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1802217" y="6014873"/>
            <a:ext cx="5092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004°</a:t>
            </a:r>
            <a:r>
              <a:rPr sz="800" spc="-45" dirty="0">
                <a:solidFill>
                  <a:srgbClr val="6D6E71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05’W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477545" y="2946857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01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77545" y="2796844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01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77545" y="2646819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01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77545" y="2496845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01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77545" y="219683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45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77545" y="204685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01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77545" y="1896833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01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79907" y="1746821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77545" y="1596847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01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07657" y="1297089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1119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 txBox="1"/>
          <p:nvPr/>
        </p:nvSpPr>
        <p:spPr>
          <a:xfrm>
            <a:off x="231218" y="1168249"/>
            <a:ext cx="248920" cy="268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>
              <a:lnSpc>
                <a:spcPts val="955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40°</a:t>
            </a:r>
            <a:endParaRPr sz="800">
              <a:latin typeface="Century Gothic"/>
              <a:cs typeface="Century Gothic"/>
            </a:endParaRPr>
          </a:p>
          <a:p>
            <a:pPr marL="12700">
              <a:lnSpc>
                <a:spcPts val="955"/>
              </a:lnSpc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03’N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228373" y="2965202"/>
            <a:ext cx="248920" cy="268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>
              <a:lnSpc>
                <a:spcPts val="955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40°</a:t>
            </a:r>
            <a:endParaRPr sz="800">
              <a:latin typeface="Century Gothic"/>
              <a:cs typeface="Century Gothic"/>
            </a:endParaRPr>
          </a:p>
          <a:p>
            <a:pPr marL="12700">
              <a:lnSpc>
                <a:spcPts val="955"/>
              </a:lnSpc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02’N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228373" y="4765002"/>
            <a:ext cx="248920" cy="268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>
              <a:lnSpc>
                <a:spcPts val="955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40°</a:t>
            </a:r>
            <a:endParaRPr sz="800">
              <a:latin typeface="Century Gothic"/>
              <a:cs typeface="Century Gothic"/>
            </a:endParaRPr>
          </a:p>
          <a:p>
            <a:pPr marL="12700">
              <a:lnSpc>
                <a:spcPts val="955"/>
              </a:lnSpc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01’N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296" name="object 296"/>
          <p:cNvSpPr/>
          <p:nvPr/>
        </p:nvSpPr>
        <p:spPr>
          <a:xfrm>
            <a:off x="594410" y="1115669"/>
            <a:ext cx="0" cy="181610"/>
          </a:xfrm>
          <a:custGeom>
            <a:avLst/>
            <a:gdLst/>
            <a:ahLst/>
            <a:cxnLst/>
            <a:rect l="l" t="t" r="r" b="b"/>
            <a:pathLst>
              <a:path h="181609">
                <a:moveTo>
                  <a:pt x="0" y="181254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14108" y="118610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86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34186" y="118610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86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954062" y="1190205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073950" y="118610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86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313688" y="1186103"/>
            <a:ext cx="635" cy="114300"/>
          </a:xfrm>
          <a:custGeom>
            <a:avLst/>
            <a:gdLst/>
            <a:ahLst/>
            <a:cxnLst/>
            <a:rect l="l" t="t" r="r" b="b"/>
            <a:pathLst>
              <a:path w="634" h="114300">
                <a:moveTo>
                  <a:pt x="12" y="11388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433575" y="118610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86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553463" y="1181595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673326" y="118610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86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793214" y="1182204"/>
            <a:ext cx="635" cy="69215"/>
          </a:xfrm>
          <a:custGeom>
            <a:avLst/>
            <a:gdLst/>
            <a:ahLst/>
            <a:cxnLst/>
            <a:rect l="l" t="t" r="r" b="b"/>
            <a:pathLst>
              <a:path w="635" h="69215">
                <a:moveTo>
                  <a:pt x="0" y="69037"/>
                </a:moveTo>
                <a:lnTo>
                  <a:pt x="12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 txBox="1"/>
          <p:nvPr/>
        </p:nvSpPr>
        <p:spPr>
          <a:xfrm>
            <a:off x="7131011" y="1161812"/>
            <a:ext cx="234950" cy="260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">
              <a:lnSpc>
                <a:spcPts val="925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Arial"/>
                <a:cs typeface="Arial"/>
              </a:rPr>
              <a:t>40°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25"/>
              </a:lnSpc>
            </a:pPr>
            <a:r>
              <a:rPr sz="800" spc="-5" dirty="0">
                <a:solidFill>
                  <a:srgbClr val="6D6E71"/>
                </a:solidFill>
                <a:latin typeface="Arial"/>
                <a:cs typeface="Arial"/>
              </a:rPr>
              <a:t>03’N</a:t>
            </a:r>
            <a:endParaRPr sz="800">
              <a:latin typeface="Arial"/>
              <a:cs typeface="Arial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7131011" y="2967707"/>
            <a:ext cx="234950" cy="260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">
              <a:lnSpc>
                <a:spcPts val="925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Arial"/>
                <a:cs typeface="Arial"/>
              </a:rPr>
              <a:t>40°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25"/>
              </a:lnSpc>
            </a:pPr>
            <a:r>
              <a:rPr sz="800" spc="-5" dirty="0">
                <a:solidFill>
                  <a:srgbClr val="6D6E71"/>
                </a:solidFill>
                <a:latin typeface="Arial"/>
                <a:cs typeface="Arial"/>
              </a:rPr>
              <a:t>02’N</a:t>
            </a:r>
            <a:endParaRPr sz="800">
              <a:latin typeface="Arial"/>
              <a:cs typeface="Arial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7137717" y="4766897"/>
            <a:ext cx="234950" cy="260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">
              <a:lnSpc>
                <a:spcPts val="925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Arial"/>
                <a:cs typeface="Arial"/>
              </a:rPr>
              <a:t>40°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25"/>
              </a:lnSpc>
            </a:pPr>
            <a:r>
              <a:rPr sz="800" spc="-5" dirty="0">
                <a:solidFill>
                  <a:srgbClr val="6D6E71"/>
                </a:solidFill>
                <a:latin typeface="Arial"/>
                <a:cs typeface="Arial"/>
              </a:rPr>
              <a:t>01’N</a:t>
            </a:r>
            <a:endParaRPr sz="800">
              <a:latin typeface="Arial"/>
              <a:cs typeface="Arial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3241555" y="929052"/>
            <a:ext cx="5092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004°</a:t>
            </a:r>
            <a:r>
              <a:rPr sz="800" spc="-50" dirty="0">
                <a:solidFill>
                  <a:srgbClr val="6D6E71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04’W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1818516" y="971475"/>
            <a:ext cx="5092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004°</a:t>
            </a:r>
            <a:r>
              <a:rPr sz="800" spc="-45" dirty="0">
                <a:solidFill>
                  <a:srgbClr val="6D6E71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05’W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4698526" y="951418"/>
            <a:ext cx="5092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004°</a:t>
            </a:r>
            <a:r>
              <a:rPr sz="800" spc="-45" dirty="0">
                <a:solidFill>
                  <a:srgbClr val="6D6E71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03’W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6138584" y="951442"/>
            <a:ext cx="5092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004°</a:t>
            </a:r>
            <a:r>
              <a:rPr sz="800" spc="-50" dirty="0">
                <a:solidFill>
                  <a:srgbClr val="6D6E71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02’W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378575" y="964751"/>
            <a:ext cx="5092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004°</a:t>
            </a:r>
            <a:r>
              <a:rPr sz="800" spc="-50" dirty="0">
                <a:solidFill>
                  <a:srgbClr val="6D6E71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06’W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501141" y="339598"/>
            <a:ext cx="1690370" cy="329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CARTA</a:t>
            </a:r>
            <a:r>
              <a:rPr sz="10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10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APROXIMACIÓN  VISUAL / NO</a:t>
            </a:r>
            <a:r>
              <a:rPr sz="10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OFICIAL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2657834" y="331470"/>
            <a:ext cx="810895" cy="329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843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ELEV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AD 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17</a:t>
            </a:r>
            <a:r>
              <a:rPr lang="es-ES"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50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’</a:t>
            </a:r>
            <a:r>
              <a:rPr sz="10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(53</a:t>
            </a:r>
            <a:r>
              <a:rPr lang="es-ES"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0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m)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4137990" y="339470"/>
            <a:ext cx="1078230" cy="483870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97155" marR="53975" algn="ctr">
              <a:lnSpc>
                <a:spcPct val="100000"/>
              </a:lnSpc>
              <a:spcBef>
                <a:spcPts val="110"/>
              </a:spcBef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INFORMACIÓN 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DE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TRÁFICO 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129.975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5608824" y="212100"/>
            <a:ext cx="1508760" cy="561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CAMARENILLA /</a:t>
            </a:r>
            <a:r>
              <a:rPr sz="10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TOLEDO</a:t>
            </a:r>
            <a:endParaRPr lang="es-ES" sz="1000" b="1" dirty="0">
              <a:solidFill>
                <a:srgbClr val="231F20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ES" sz="1000" b="1" dirty="0">
              <a:solidFill>
                <a:srgbClr val="231F20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000" b="1" dirty="0">
                <a:solidFill>
                  <a:srgbClr val="231F20"/>
                </a:solidFill>
                <a:latin typeface="Century Gothic"/>
                <a:cs typeface="Century Gothic"/>
              </a:rPr>
              <a:t>                </a:t>
            </a:r>
            <a:r>
              <a:rPr lang="es-ES" sz="1400" b="1" dirty="0">
                <a:solidFill>
                  <a:srgbClr val="231F20"/>
                </a:solidFill>
                <a:latin typeface="Century Gothic"/>
                <a:cs typeface="Century Gothic"/>
              </a:rPr>
              <a:t>L E R N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464877" y="6639537"/>
            <a:ext cx="3077210" cy="75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875" indent="112395" algn="just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Las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aeronaves con destino Camarenilla,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y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que dispongan  de equipo de radio, notificarán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sus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intenciones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y</a:t>
            </a:r>
            <a:r>
              <a:rPr sz="80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posición 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3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min. antes de alcanzar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el</a:t>
            </a:r>
            <a:r>
              <a:rPr sz="800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aeródromo.</a:t>
            </a:r>
            <a:endParaRPr sz="800">
              <a:latin typeface="Century Gothic"/>
              <a:cs typeface="Century Gothic"/>
            </a:endParaRPr>
          </a:p>
          <a:p>
            <a:pPr marL="12700" marR="5080" indent="112395" algn="just">
              <a:lnSpc>
                <a:spcPts val="950"/>
              </a:lnSpc>
              <a:spcBef>
                <a:spcPts val="15"/>
              </a:spcBef>
            </a:pP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Las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aproximaciones se realizarán sobrevolando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el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campo 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a 1000’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AGL para comprobar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la pista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en servicio e</a:t>
            </a:r>
            <a:r>
              <a:rPr sz="800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incorporar- 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se al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circuito norte de tráfico.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367273" y="5959263"/>
            <a:ext cx="1059180" cy="67500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004°</a:t>
            </a:r>
            <a:r>
              <a:rPr sz="800" spc="-10" dirty="0">
                <a:solidFill>
                  <a:srgbClr val="6D6E71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06’W</a:t>
            </a:r>
            <a:endParaRPr sz="800">
              <a:latin typeface="Century Gothic"/>
              <a:cs typeface="Century Gothic"/>
            </a:endParaRPr>
          </a:p>
          <a:p>
            <a:pPr marL="109855" marR="5080">
              <a:lnSpc>
                <a:spcPts val="1880"/>
              </a:lnSpc>
              <a:spcBef>
                <a:spcPts val="95"/>
              </a:spcBef>
            </a:pPr>
            <a:r>
              <a:rPr sz="1000" b="1" spc="-90" dirty="0">
                <a:solidFill>
                  <a:srgbClr val="231F20"/>
                </a:solidFill>
                <a:latin typeface="Century Gothic"/>
                <a:cs typeface="Century Gothic"/>
              </a:rPr>
              <a:t>PROCEDIMIENTOS:  </a:t>
            </a:r>
            <a:r>
              <a:rPr sz="10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LLEGADAS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452015" y="7398889"/>
            <a:ext cx="3108325" cy="131542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0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OBSERVACIONES Y</a:t>
            </a:r>
            <a:r>
              <a:rPr sz="1000" b="1" spc="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PRECAUCIONES</a:t>
            </a:r>
            <a:endParaRPr sz="1000" dirty="0">
              <a:latin typeface="Century Gothic"/>
              <a:cs typeface="Century Gothic"/>
            </a:endParaRPr>
          </a:p>
          <a:p>
            <a:pPr marL="24765" marR="5080" indent="112395" algn="r">
              <a:lnSpc>
                <a:spcPct val="100000"/>
              </a:lnSpc>
              <a:spcBef>
                <a:spcPts val="550"/>
              </a:spcBef>
            </a:pP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Aeródromo </a:t>
            </a:r>
            <a:r>
              <a:rPr lang="es-ES" sz="800" dirty="0">
                <a:solidFill>
                  <a:srgbClr val="231F20"/>
                </a:solidFill>
                <a:latin typeface="Century Gothic"/>
                <a:cs typeface="Century Gothic"/>
              </a:rPr>
              <a:t>restringido especializado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.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El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uso de radio no</a:t>
            </a:r>
            <a:r>
              <a:rPr sz="800" spc="-7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es</a:t>
            </a:r>
            <a:r>
              <a:rPr sz="800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obligatorio.  </a:t>
            </a:r>
            <a:r>
              <a:rPr lang="es-ES" sz="800" dirty="0">
                <a:solidFill>
                  <a:srgbClr val="231F20"/>
                </a:solidFill>
                <a:latin typeface="Century Gothic"/>
                <a:cs typeface="Century Gothic"/>
              </a:rPr>
              <a:t>Prohibido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 sobrevolar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el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pueblo de Camarenilla,</a:t>
            </a:r>
            <a:r>
              <a:rPr sz="800" spc="15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así</a:t>
            </a:r>
            <a:r>
              <a:rPr sz="800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como 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las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edificaciones marcadas en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la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carta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y la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zona de</a:t>
            </a:r>
            <a:r>
              <a:rPr sz="8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fauna</a:t>
            </a:r>
            <a:endParaRPr sz="800" dirty="0">
              <a:latin typeface="Century Gothic"/>
              <a:cs typeface="Century Gothic"/>
            </a:endParaRPr>
          </a:p>
          <a:p>
            <a:pPr marL="137160" indent="-113030">
              <a:lnSpc>
                <a:spcPts val="935"/>
              </a:lnSpc>
            </a:pP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sensible.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Además hay gran cantidad de rapaces por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la</a:t>
            </a:r>
            <a:r>
              <a:rPr sz="8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zona.</a:t>
            </a:r>
            <a:endParaRPr sz="800" dirty="0">
              <a:latin typeface="Century Gothic"/>
              <a:cs typeface="Century Gothic"/>
            </a:endParaRPr>
          </a:p>
          <a:p>
            <a:pPr marL="24765" marR="38100" indent="112395">
              <a:lnSpc>
                <a:spcPts val="950"/>
              </a:lnSpc>
              <a:spcBef>
                <a:spcPts val="40"/>
              </a:spcBef>
            </a:pP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El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aeródromo de Camarenilla está situado dentro de</a:t>
            </a:r>
            <a:r>
              <a:rPr sz="80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la 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zona de peligro LED55A, cuyos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límites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verticales son: 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1000’AGL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4000’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 ALT</a:t>
            </a:r>
            <a:endParaRPr sz="800" dirty="0">
              <a:latin typeface="Century Gothic"/>
              <a:cs typeface="Century Gothic"/>
            </a:endParaRPr>
          </a:p>
        </p:txBody>
      </p:sp>
      <p:sp>
        <p:nvSpPr>
          <p:cNvPr id="321" name="object 321"/>
          <p:cNvSpPr/>
          <p:nvPr/>
        </p:nvSpPr>
        <p:spPr>
          <a:xfrm>
            <a:off x="478637" y="9003486"/>
            <a:ext cx="6620509" cy="746760"/>
          </a:xfrm>
          <a:custGeom>
            <a:avLst/>
            <a:gdLst/>
            <a:ahLst/>
            <a:cxnLst/>
            <a:rect l="l" t="t" r="r" b="b"/>
            <a:pathLst>
              <a:path w="6620509" h="746759">
                <a:moveTo>
                  <a:pt x="0" y="0"/>
                </a:moveTo>
                <a:lnTo>
                  <a:pt x="6620484" y="0"/>
                </a:lnTo>
                <a:lnTo>
                  <a:pt x="6620484" y="746213"/>
                </a:lnTo>
                <a:lnTo>
                  <a:pt x="0" y="74621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084935" y="9283318"/>
            <a:ext cx="5391785" cy="261620"/>
          </a:xfrm>
          <a:custGeom>
            <a:avLst/>
            <a:gdLst/>
            <a:ahLst/>
            <a:cxnLst/>
            <a:rect l="l" t="t" r="r" b="b"/>
            <a:pathLst>
              <a:path w="5391785" h="261620">
                <a:moveTo>
                  <a:pt x="0" y="261175"/>
                </a:moveTo>
                <a:lnTo>
                  <a:pt x="5391353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084935" y="9541052"/>
            <a:ext cx="5393055" cy="3810"/>
          </a:xfrm>
          <a:custGeom>
            <a:avLst/>
            <a:gdLst/>
            <a:ahLst/>
            <a:cxnLst/>
            <a:rect l="l" t="t" r="r" b="b"/>
            <a:pathLst>
              <a:path w="5393055" h="3809">
                <a:moveTo>
                  <a:pt x="0" y="3441"/>
                </a:moveTo>
                <a:lnTo>
                  <a:pt x="5392699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 txBox="1"/>
          <p:nvPr/>
        </p:nvSpPr>
        <p:spPr>
          <a:xfrm>
            <a:off x="6370679" y="9050627"/>
            <a:ext cx="1549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2</a:t>
            </a:r>
            <a:r>
              <a:rPr lang="es-ES" sz="10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4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1025556" y="9221568"/>
            <a:ext cx="391160" cy="496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0</a:t>
            </a:r>
            <a:r>
              <a:rPr lang="es-ES" sz="10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6</a:t>
            </a:r>
            <a:endParaRPr sz="10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51435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1720’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6222471" y="9540334"/>
            <a:ext cx="3390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1765’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65937" y="8858349"/>
            <a:ext cx="956944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Pendiente de</a:t>
            </a:r>
            <a:r>
              <a:rPr sz="800" spc="-6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pista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28" name="object 328"/>
          <p:cNvSpPr/>
          <p:nvPr/>
        </p:nvSpPr>
        <p:spPr>
          <a:xfrm>
            <a:off x="477545" y="9963632"/>
            <a:ext cx="6620509" cy="0"/>
          </a:xfrm>
          <a:custGeom>
            <a:avLst/>
            <a:gdLst/>
            <a:ahLst/>
            <a:cxnLst/>
            <a:rect l="l" t="t" r="r" b="b"/>
            <a:pathLst>
              <a:path w="6620509">
                <a:moveTo>
                  <a:pt x="0" y="0"/>
                </a:moveTo>
                <a:lnTo>
                  <a:pt x="6620471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 txBox="1"/>
          <p:nvPr/>
        </p:nvSpPr>
        <p:spPr>
          <a:xfrm>
            <a:off x="3760153" y="5976045"/>
            <a:ext cx="3426460" cy="142303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934719">
              <a:lnSpc>
                <a:spcPct val="100000"/>
              </a:lnSpc>
              <a:spcBef>
                <a:spcPts val="565"/>
              </a:spcBef>
              <a:tabLst>
                <a:tab pos="2369820" algn="l"/>
              </a:tabLst>
            </a:pPr>
            <a:r>
              <a:rPr sz="1200" spc="-7" baseline="6944" dirty="0">
                <a:solidFill>
                  <a:srgbClr val="6D6E71"/>
                </a:solidFill>
                <a:latin typeface="Century Gothic"/>
                <a:cs typeface="Century Gothic"/>
              </a:rPr>
              <a:t>004°</a:t>
            </a:r>
            <a:r>
              <a:rPr sz="1200" spc="7" baseline="6944" dirty="0">
                <a:solidFill>
                  <a:srgbClr val="6D6E71"/>
                </a:solidFill>
                <a:latin typeface="Century Gothic"/>
                <a:cs typeface="Century Gothic"/>
              </a:rPr>
              <a:t> </a:t>
            </a:r>
            <a:r>
              <a:rPr sz="1200" spc="-7" baseline="6944" dirty="0">
                <a:solidFill>
                  <a:srgbClr val="6D6E71"/>
                </a:solidFill>
                <a:latin typeface="Century Gothic"/>
                <a:cs typeface="Century Gothic"/>
              </a:rPr>
              <a:t>03’W	</a:t>
            </a:r>
            <a:r>
              <a:rPr sz="800" spc="-5" dirty="0">
                <a:solidFill>
                  <a:srgbClr val="6D6E71"/>
                </a:solidFill>
                <a:latin typeface="Century Gothic"/>
                <a:cs typeface="Century Gothic"/>
              </a:rPr>
              <a:t>004° 02’W</a:t>
            </a:r>
            <a:endParaRPr sz="800">
              <a:latin typeface="Century Gothic"/>
              <a:cs typeface="Century Gothic"/>
            </a:endParaRPr>
          </a:p>
          <a:p>
            <a:pPr marL="12700" marR="2708910">
              <a:lnSpc>
                <a:spcPts val="1860"/>
              </a:lnSpc>
              <a:spcBef>
                <a:spcPts val="100"/>
              </a:spcBef>
            </a:pPr>
            <a:r>
              <a:rPr sz="10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PROCEDURES:</a:t>
            </a:r>
            <a:endParaRPr sz="1000">
              <a:latin typeface="Century Gothic"/>
              <a:cs typeface="Century Gothic"/>
            </a:endParaRPr>
          </a:p>
          <a:p>
            <a:pPr marL="12700" marR="2708910">
              <a:lnSpc>
                <a:spcPts val="1860"/>
              </a:lnSpc>
              <a:spcBef>
                <a:spcPts val="5"/>
              </a:spcBef>
            </a:pPr>
            <a:r>
              <a:rPr sz="10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ARRIVALS</a:t>
            </a:r>
            <a:endParaRPr sz="1000">
              <a:latin typeface="Century Gothic"/>
              <a:cs typeface="Century Gothic"/>
            </a:endParaRPr>
          </a:p>
          <a:p>
            <a:pPr marL="12700" marR="5080" indent="112395">
              <a:lnSpc>
                <a:spcPct val="100000"/>
              </a:lnSpc>
              <a:spcBef>
                <a:spcPts val="25"/>
              </a:spcBef>
            </a:pP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Aircraft bound for Camarenilla and who have radio equipment 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shall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reporting their intentions and position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3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min. before reaching</a:t>
            </a:r>
            <a:r>
              <a:rPr sz="800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the  aerodrome.</a:t>
            </a:r>
            <a:endParaRPr sz="800">
              <a:latin typeface="Century Gothic"/>
              <a:cs typeface="Century Gothic"/>
            </a:endParaRPr>
          </a:p>
          <a:p>
            <a:pPr marL="12700" marR="33655" indent="112395" algn="just">
              <a:lnSpc>
                <a:spcPts val="950"/>
              </a:lnSpc>
              <a:spcBef>
                <a:spcPts val="20"/>
              </a:spcBef>
            </a:pP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The approaches are made flying over the field at 1000' AGL to 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check the runway in service and join to the North aerodrome</a:t>
            </a:r>
            <a:r>
              <a:rPr sz="800" spc="114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trafic  circuit.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3747310" y="7416425"/>
            <a:ext cx="3367404" cy="119263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000" b="1" spc="-105" dirty="0">
                <a:solidFill>
                  <a:srgbClr val="231F20"/>
                </a:solidFill>
                <a:latin typeface="Century Gothic"/>
                <a:cs typeface="Century Gothic"/>
              </a:rPr>
              <a:t>REMARKS </a:t>
            </a:r>
            <a:r>
              <a:rPr sz="1000" b="1" spc="-120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1000" b="1" spc="-16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CAUTIONS</a:t>
            </a:r>
            <a:endParaRPr sz="1000" dirty="0">
              <a:latin typeface="Century Gothic"/>
              <a:cs typeface="Century Gothic"/>
            </a:endParaRPr>
          </a:p>
          <a:p>
            <a:pPr marL="125095">
              <a:lnSpc>
                <a:spcPts val="955"/>
              </a:lnSpc>
              <a:spcBef>
                <a:spcPts val="480"/>
              </a:spcBef>
            </a:pPr>
            <a:r>
              <a:rPr lang="es-ES" sz="800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800" dirty="0" err="1">
                <a:solidFill>
                  <a:srgbClr val="231F20"/>
                </a:solidFill>
                <a:latin typeface="Century Gothic"/>
                <a:cs typeface="Century Gothic"/>
              </a:rPr>
              <a:t>erodrome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. The use of radio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is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not</a:t>
            </a:r>
            <a:r>
              <a:rPr sz="8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required.</a:t>
            </a:r>
            <a:endParaRPr sz="800" dirty="0">
              <a:latin typeface="Century Gothic"/>
              <a:cs typeface="Century Gothic"/>
            </a:endParaRPr>
          </a:p>
          <a:p>
            <a:pPr marL="12700" marR="21590" indent="112395" algn="just">
              <a:lnSpc>
                <a:spcPts val="950"/>
              </a:lnSpc>
              <a:spcBef>
                <a:spcPts val="40"/>
              </a:spcBef>
            </a:pP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Avoid flying over the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village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of Camarenilla, the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buildings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marked  on the chart and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wildlife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area sensitive. Moreover there are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800" spc="16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lot  of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birds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of prey in the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area.</a:t>
            </a:r>
            <a:endParaRPr sz="800" dirty="0">
              <a:latin typeface="Century Gothic"/>
              <a:cs typeface="Century Gothic"/>
            </a:endParaRPr>
          </a:p>
          <a:p>
            <a:pPr marL="12700" marR="5080" indent="112395" algn="just">
              <a:lnSpc>
                <a:spcPts val="950"/>
              </a:lnSpc>
              <a:spcBef>
                <a:spcPts val="5"/>
              </a:spcBef>
            </a:pP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The Camarenilla AD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is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located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inside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of LED55A dangerous</a:t>
            </a:r>
            <a:r>
              <a:rPr sz="800" spc="17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zone,  whose boundaries uprights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are:</a:t>
            </a:r>
            <a:endParaRPr sz="800" dirty="0">
              <a:latin typeface="Century Gothic"/>
              <a:cs typeface="Century Gothic"/>
            </a:endParaRPr>
          </a:p>
          <a:p>
            <a:pPr marL="12700">
              <a:lnSpc>
                <a:spcPts val="925"/>
              </a:lnSpc>
            </a:pP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1000'AGL - 4000’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 ALT</a:t>
            </a:r>
            <a:endParaRPr sz="800" dirty="0">
              <a:latin typeface="Century Gothic"/>
              <a:cs typeface="Century Gothic"/>
            </a:endParaRPr>
          </a:p>
        </p:txBody>
      </p:sp>
      <p:sp>
        <p:nvSpPr>
          <p:cNvPr id="331" name="object 331"/>
          <p:cNvSpPr/>
          <p:nvPr/>
        </p:nvSpPr>
        <p:spPr>
          <a:xfrm>
            <a:off x="2496251" y="3149850"/>
            <a:ext cx="1404620" cy="1082040"/>
          </a:xfrm>
          <a:custGeom>
            <a:avLst/>
            <a:gdLst/>
            <a:ahLst/>
            <a:cxnLst/>
            <a:rect l="l" t="t" r="r" b="b"/>
            <a:pathLst>
              <a:path w="1404620" h="1082039">
                <a:moveTo>
                  <a:pt x="72424" y="771643"/>
                </a:moveTo>
                <a:lnTo>
                  <a:pt x="1136735" y="29963"/>
                </a:lnTo>
                <a:lnTo>
                  <a:pt x="1177355" y="9123"/>
                </a:lnTo>
                <a:lnTo>
                  <a:pt x="1220650" y="0"/>
                </a:lnTo>
                <a:lnTo>
                  <a:pt x="1264308" y="2180"/>
                </a:lnTo>
                <a:lnTo>
                  <a:pt x="1306020" y="15251"/>
                </a:lnTo>
                <a:lnTo>
                  <a:pt x="1343476" y="38802"/>
                </a:lnTo>
                <a:lnTo>
                  <a:pt x="1374365" y="72419"/>
                </a:lnTo>
                <a:lnTo>
                  <a:pt x="1395217" y="113051"/>
                </a:lnTo>
                <a:lnTo>
                  <a:pt x="1404341" y="156343"/>
                </a:lnTo>
                <a:lnTo>
                  <a:pt x="1402160" y="200000"/>
                </a:lnTo>
                <a:lnTo>
                  <a:pt x="1389089" y="241711"/>
                </a:lnTo>
                <a:lnTo>
                  <a:pt x="1365538" y="279168"/>
                </a:lnTo>
                <a:lnTo>
                  <a:pt x="1331921" y="310061"/>
                </a:lnTo>
                <a:lnTo>
                  <a:pt x="267598" y="1051728"/>
                </a:lnTo>
                <a:lnTo>
                  <a:pt x="226978" y="1072568"/>
                </a:lnTo>
                <a:lnTo>
                  <a:pt x="183683" y="1081691"/>
                </a:lnTo>
                <a:lnTo>
                  <a:pt x="140025" y="1079511"/>
                </a:lnTo>
                <a:lnTo>
                  <a:pt x="98313" y="1066440"/>
                </a:lnTo>
                <a:lnTo>
                  <a:pt x="60857" y="1042889"/>
                </a:lnTo>
                <a:lnTo>
                  <a:pt x="29968" y="1009272"/>
                </a:lnTo>
                <a:lnTo>
                  <a:pt x="9124" y="968652"/>
                </a:lnTo>
                <a:lnTo>
                  <a:pt x="0" y="925358"/>
                </a:lnTo>
                <a:lnTo>
                  <a:pt x="2181" y="881699"/>
                </a:lnTo>
                <a:lnTo>
                  <a:pt x="15254" y="839987"/>
                </a:lnTo>
                <a:lnTo>
                  <a:pt x="38806" y="802531"/>
                </a:lnTo>
                <a:lnTo>
                  <a:pt x="72424" y="771643"/>
                </a:lnTo>
                <a:close/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039668" y="3654501"/>
            <a:ext cx="484505" cy="371475"/>
          </a:xfrm>
          <a:custGeom>
            <a:avLst/>
            <a:gdLst/>
            <a:ahLst/>
            <a:cxnLst/>
            <a:rect l="l" t="t" r="r" b="b"/>
            <a:pathLst>
              <a:path w="484504" h="371475">
                <a:moveTo>
                  <a:pt x="439826" y="0"/>
                </a:moveTo>
                <a:lnTo>
                  <a:pt x="0" y="307962"/>
                </a:lnTo>
                <a:lnTo>
                  <a:pt x="44310" y="371259"/>
                </a:lnTo>
                <a:lnTo>
                  <a:pt x="484149" y="63284"/>
                </a:lnTo>
                <a:lnTo>
                  <a:pt x="4398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039668" y="3654501"/>
            <a:ext cx="484505" cy="371475"/>
          </a:xfrm>
          <a:custGeom>
            <a:avLst/>
            <a:gdLst/>
            <a:ahLst/>
            <a:cxnLst/>
            <a:rect l="l" t="t" r="r" b="b"/>
            <a:pathLst>
              <a:path w="484504" h="371475">
                <a:moveTo>
                  <a:pt x="0" y="307962"/>
                </a:moveTo>
                <a:lnTo>
                  <a:pt x="439826" y="0"/>
                </a:lnTo>
                <a:lnTo>
                  <a:pt x="484149" y="63284"/>
                </a:lnTo>
                <a:lnTo>
                  <a:pt x="44310" y="371259"/>
                </a:lnTo>
                <a:lnTo>
                  <a:pt x="0" y="307962"/>
                </a:lnTo>
                <a:close/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061830" y="3686137"/>
            <a:ext cx="440055" cy="307975"/>
          </a:xfrm>
          <a:custGeom>
            <a:avLst/>
            <a:gdLst/>
            <a:ahLst/>
            <a:cxnLst/>
            <a:rect l="l" t="t" r="r" b="b"/>
            <a:pathLst>
              <a:path w="440054" h="307975">
                <a:moveTo>
                  <a:pt x="0" y="307975"/>
                </a:moveTo>
                <a:lnTo>
                  <a:pt x="43982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716504" y="4774768"/>
            <a:ext cx="63855" cy="97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949079" y="4419371"/>
            <a:ext cx="73266" cy="732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77545" y="3361728"/>
            <a:ext cx="826769" cy="807720"/>
          </a:xfrm>
          <a:custGeom>
            <a:avLst/>
            <a:gdLst/>
            <a:ahLst/>
            <a:cxnLst/>
            <a:rect l="l" t="t" r="r" b="b"/>
            <a:pathLst>
              <a:path w="826769" h="807720">
                <a:moveTo>
                  <a:pt x="0" y="0"/>
                </a:moveTo>
                <a:lnTo>
                  <a:pt x="826300" y="0"/>
                </a:lnTo>
                <a:lnTo>
                  <a:pt x="826300" y="805764"/>
                </a:lnTo>
                <a:lnTo>
                  <a:pt x="0" y="80718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192555" y="3361728"/>
            <a:ext cx="111760" cy="79375"/>
          </a:xfrm>
          <a:custGeom>
            <a:avLst/>
            <a:gdLst/>
            <a:ahLst/>
            <a:cxnLst/>
            <a:rect l="l" t="t" r="r" b="b"/>
            <a:pathLst>
              <a:path w="111759" h="79375">
                <a:moveTo>
                  <a:pt x="0" y="0"/>
                </a:moveTo>
                <a:lnTo>
                  <a:pt x="111290" y="78752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248460" y="3427984"/>
            <a:ext cx="55880" cy="38735"/>
          </a:xfrm>
          <a:custGeom>
            <a:avLst/>
            <a:gdLst/>
            <a:ahLst/>
            <a:cxnLst/>
            <a:rect l="l" t="t" r="r" b="b"/>
            <a:pathLst>
              <a:path w="55880" h="38735">
                <a:moveTo>
                  <a:pt x="0" y="0"/>
                </a:moveTo>
                <a:lnTo>
                  <a:pt x="55384" y="3835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248460" y="3456114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80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248460" y="3480117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248460" y="3505860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248460" y="3534536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248460" y="3560394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248460" y="3586264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80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248460" y="3610267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248460" y="3636009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80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248460" y="3661295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248460" y="3687165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80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248460" y="3713022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248460" y="3737025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248460" y="376276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248460" y="3789502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248460" y="3815372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248460" y="3841229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248460" y="3865245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248460" y="3890975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248460" y="3918584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248460" y="3944442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248460" y="3970311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248460" y="3994315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248460" y="402005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248460" y="4049395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248460" y="4075252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248460" y="4101122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218590" y="4131398"/>
            <a:ext cx="57785" cy="38100"/>
          </a:xfrm>
          <a:custGeom>
            <a:avLst/>
            <a:gdLst/>
            <a:ahLst/>
            <a:cxnLst/>
            <a:rect l="l" t="t" r="r" b="b"/>
            <a:pathLst>
              <a:path w="57784" h="38100">
                <a:moveTo>
                  <a:pt x="0" y="0"/>
                </a:moveTo>
                <a:lnTo>
                  <a:pt x="57556" y="37515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184059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248460" y="4125366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145832" y="4129989"/>
            <a:ext cx="57785" cy="38100"/>
          </a:xfrm>
          <a:custGeom>
            <a:avLst/>
            <a:gdLst/>
            <a:ahLst/>
            <a:cxnLst/>
            <a:rect l="l" t="t" r="r" b="b"/>
            <a:pathLst>
              <a:path w="57784" h="38100">
                <a:moveTo>
                  <a:pt x="0" y="0"/>
                </a:moveTo>
                <a:lnTo>
                  <a:pt x="57556" y="3750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111300" y="4129989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218590" y="4131398"/>
            <a:ext cx="57785" cy="38100"/>
          </a:xfrm>
          <a:custGeom>
            <a:avLst/>
            <a:gdLst/>
            <a:ahLst/>
            <a:cxnLst/>
            <a:rect l="l" t="t" r="r" b="b"/>
            <a:pathLst>
              <a:path w="57784" h="38100">
                <a:moveTo>
                  <a:pt x="0" y="0"/>
                </a:moveTo>
                <a:lnTo>
                  <a:pt x="57556" y="37515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184059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148003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113472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080541" y="4131398"/>
            <a:ext cx="57785" cy="38100"/>
          </a:xfrm>
          <a:custGeom>
            <a:avLst/>
            <a:gdLst/>
            <a:ahLst/>
            <a:cxnLst/>
            <a:rect l="l" t="t" r="r" b="b"/>
            <a:pathLst>
              <a:path w="57784" h="38100">
                <a:moveTo>
                  <a:pt x="0" y="0"/>
                </a:moveTo>
                <a:lnTo>
                  <a:pt x="57556" y="37515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046010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009967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975436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939368" y="4131398"/>
            <a:ext cx="57785" cy="38100"/>
          </a:xfrm>
          <a:custGeom>
            <a:avLst/>
            <a:gdLst/>
            <a:ahLst/>
            <a:cxnLst/>
            <a:rect l="l" t="t" r="r" b="b"/>
            <a:pathLst>
              <a:path w="57784" h="38100">
                <a:moveTo>
                  <a:pt x="0" y="0"/>
                </a:moveTo>
                <a:lnTo>
                  <a:pt x="57556" y="37515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904836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71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68781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834250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00201" y="4131398"/>
            <a:ext cx="57785" cy="38100"/>
          </a:xfrm>
          <a:custGeom>
            <a:avLst/>
            <a:gdLst/>
            <a:ahLst/>
            <a:cxnLst/>
            <a:rect l="l" t="t" r="r" b="b"/>
            <a:pathLst>
              <a:path w="57784" h="38100">
                <a:moveTo>
                  <a:pt x="0" y="0"/>
                </a:moveTo>
                <a:lnTo>
                  <a:pt x="57556" y="37515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765670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80" h="36195">
                <a:moveTo>
                  <a:pt x="0" y="0"/>
                </a:moveTo>
                <a:lnTo>
                  <a:pt x="55371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729615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79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95083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79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60145" y="4131398"/>
            <a:ext cx="57785" cy="38100"/>
          </a:xfrm>
          <a:custGeom>
            <a:avLst/>
            <a:gdLst/>
            <a:ahLst/>
            <a:cxnLst/>
            <a:rect l="l" t="t" r="r" b="b"/>
            <a:pathLst>
              <a:path w="57784" h="38100">
                <a:moveTo>
                  <a:pt x="0" y="0"/>
                </a:moveTo>
                <a:lnTo>
                  <a:pt x="57556" y="37515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25601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79" h="36195">
                <a:moveTo>
                  <a:pt x="0" y="0"/>
                </a:moveTo>
                <a:lnTo>
                  <a:pt x="55397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89559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79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55028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79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16521" y="4131398"/>
            <a:ext cx="57785" cy="38100"/>
          </a:xfrm>
          <a:custGeom>
            <a:avLst/>
            <a:gdLst/>
            <a:ahLst/>
            <a:cxnLst/>
            <a:rect l="l" t="t" r="r" b="b"/>
            <a:pathLst>
              <a:path w="57784" h="38100">
                <a:moveTo>
                  <a:pt x="0" y="0"/>
                </a:moveTo>
                <a:lnTo>
                  <a:pt x="57556" y="37515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481977" y="4131398"/>
            <a:ext cx="55880" cy="36195"/>
          </a:xfrm>
          <a:custGeom>
            <a:avLst/>
            <a:gdLst/>
            <a:ahLst/>
            <a:cxnLst/>
            <a:rect l="l" t="t" r="r" b="b"/>
            <a:pathLst>
              <a:path w="55879" h="36195">
                <a:moveTo>
                  <a:pt x="0" y="0"/>
                </a:moveTo>
                <a:lnTo>
                  <a:pt x="55384" y="360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477545" y="4151998"/>
            <a:ext cx="24130" cy="15875"/>
          </a:xfrm>
          <a:custGeom>
            <a:avLst/>
            <a:gdLst/>
            <a:ahLst/>
            <a:cxnLst/>
            <a:rect l="l" t="t" r="r" b="b"/>
            <a:pathLst>
              <a:path w="24129" h="15875">
                <a:moveTo>
                  <a:pt x="0" y="0"/>
                </a:moveTo>
                <a:lnTo>
                  <a:pt x="23774" y="15493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02234" y="336111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5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477545" y="3368103"/>
            <a:ext cx="45720" cy="29845"/>
          </a:xfrm>
          <a:custGeom>
            <a:avLst/>
            <a:gdLst/>
            <a:ahLst/>
            <a:cxnLst/>
            <a:rect l="l" t="t" r="r" b="b"/>
            <a:pathLst>
              <a:path w="45720" h="29845">
                <a:moveTo>
                  <a:pt x="0" y="0"/>
                </a:moveTo>
                <a:lnTo>
                  <a:pt x="45453" y="29362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33082" y="33617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5" h="35560">
                <a:moveTo>
                  <a:pt x="0" y="0"/>
                </a:moveTo>
                <a:lnTo>
                  <a:pt x="55156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63575" y="3361931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5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93737" y="33617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5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24573" y="3362337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5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55066" y="33625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5" h="35560">
                <a:moveTo>
                  <a:pt x="0" y="0"/>
                </a:moveTo>
                <a:lnTo>
                  <a:pt x="55168" y="35547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86117" y="33617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5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716953" y="3362337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5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747458" y="33625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5" h="35560">
                <a:moveTo>
                  <a:pt x="0" y="0"/>
                </a:moveTo>
                <a:lnTo>
                  <a:pt x="55156" y="35547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780262" y="33617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811110" y="3362337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841603" y="33625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68" y="35547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873429" y="33625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68" y="35547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904481" y="33617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56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935316" y="3362337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56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965809" y="33625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68" y="35547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998626" y="33617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029461" y="3362337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059967" y="33625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56" y="35547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094879" y="33625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68" y="35547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125931" y="3361728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56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156766" y="3362337"/>
            <a:ext cx="55244" cy="35560"/>
          </a:xfrm>
          <a:custGeom>
            <a:avLst/>
            <a:gdLst/>
            <a:ahLst/>
            <a:cxnLst/>
            <a:rect l="l" t="t" r="r" b="b"/>
            <a:pathLst>
              <a:path w="55244" h="35560">
                <a:moveTo>
                  <a:pt x="0" y="0"/>
                </a:moveTo>
                <a:lnTo>
                  <a:pt x="55168" y="3553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226858" y="3361728"/>
            <a:ext cx="77470" cy="53975"/>
          </a:xfrm>
          <a:custGeom>
            <a:avLst/>
            <a:gdLst/>
            <a:ahLst/>
            <a:cxnLst/>
            <a:rect l="l" t="t" r="r" b="b"/>
            <a:pathLst>
              <a:path w="77469" h="53975">
                <a:moveTo>
                  <a:pt x="0" y="0"/>
                </a:moveTo>
                <a:lnTo>
                  <a:pt x="76987" y="53962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267460" y="3361778"/>
            <a:ext cx="36830" cy="27305"/>
          </a:xfrm>
          <a:custGeom>
            <a:avLst/>
            <a:gdLst/>
            <a:ahLst/>
            <a:cxnLst/>
            <a:rect l="l" t="t" r="r" b="b"/>
            <a:pathLst>
              <a:path w="36830" h="27304">
                <a:moveTo>
                  <a:pt x="0" y="0"/>
                </a:moveTo>
                <a:lnTo>
                  <a:pt x="36385" y="27114"/>
                </a:lnTo>
              </a:path>
            </a:pathLst>
          </a:custGeom>
          <a:ln w="3175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77532" y="1186103"/>
            <a:ext cx="6620509" cy="4791075"/>
          </a:xfrm>
          <a:custGeom>
            <a:avLst/>
            <a:gdLst/>
            <a:ahLst/>
            <a:cxnLst/>
            <a:rect l="l" t="t" r="r" b="b"/>
            <a:pathLst>
              <a:path w="6620509" h="4791075">
                <a:moveTo>
                  <a:pt x="6620484" y="4790706"/>
                </a:moveTo>
                <a:lnTo>
                  <a:pt x="0" y="4790706"/>
                </a:lnTo>
                <a:lnTo>
                  <a:pt x="0" y="0"/>
                </a:lnTo>
                <a:lnTo>
                  <a:pt x="6620484" y="0"/>
                </a:lnTo>
                <a:lnTo>
                  <a:pt x="6620484" y="4790706"/>
                </a:lnTo>
                <a:close/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 txBox="1"/>
          <p:nvPr/>
        </p:nvSpPr>
        <p:spPr>
          <a:xfrm>
            <a:off x="558068" y="3641146"/>
            <a:ext cx="576580" cy="196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2705" marR="5080" indent="-40640">
              <a:lnSpc>
                <a:spcPct val="100000"/>
              </a:lnSpc>
              <a:spcBef>
                <a:spcPts val="110"/>
              </a:spcBef>
            </a:pPr>
            <a:r>
              <a:rPr sz="550" spc="0" dirty="0">
                <a:solidFill>
                  <a:srgbClr val="231F20"/>
                </a:solidFill>
                <a:latin typeface="Century Gothic"/>
                <a:cs typeface="Century Gothic"/>
              </a:rPr>
              <a:t>FAUNA</a:t>
            </a:r>
            <a:r>
              <a:rPr sz="550" spc="-6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550" spc="0" dirty="0">
                <a:solidFill>
                  <a:srgbClr val="231F20"/>
                </a:solidFill>
                <a:latin typeface="Century Gothic"/>
                <a:cs typeface="Century Gothic"/>
              </a:rPr>
              <a:t>SENSIBLE  (AVUTARDAS)</a:t>
            </a:r>
            <a:endParaRPr sz="550">
              <a:latin typeface="Century Gothic"/>
              <a:cs typeface="Century Gothic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2123584" y="1757656"/>
            <a:ext cx="622300" cy="111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spc="0" dirty="0">
                <a:solidFill>
                  <a:srgbClr val="231F20"/>
                </a:solidFill>
                <a:latin typeface="Century Gothic"/>
                <a:cs typeface="Century Gothic"/>
              </a:rPr>
              <a:t>NO</a:t>
            </a:r>
            <a:r>
              <a:rPr sz="55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550" spc="0" dirty="0">
                <a:solidFill>
                  <a:srgbClr val="231F20"/>
                </a:solidFill>
                <a:latin typeface="Century Gothic"/>
                <a:cs typeface="Century Gothic"/>
              </a:rPr>
              <a:t>SOBREVOLAR</a:t>
            </a:r>
            <a:endParaRPr sz="550">
              <a:latin typeface="Century Gothic"/>
              <a:cs typeface="Century Gothic"/>
            </a:endParaRPr>
          </a:p>
        </p:txBody>
      </p:sp>
      <p:sp>
        <p:nvSpPr>
          <p:cNvPr id="422" name="object 422"/>
          <p:cNvSpPr/>
          <p:nvPr/>
        </p:nvSpPr>
        <p:spPr>
          <a:xfrm>
            <a:off x="2855455" y="4029405"/>
            <a:ext cx="155575" cy="108585"/>
          </a:xfrm>
          <a:custGeom>
            <a:avLst/>
            <a:gdLst/>
            <a:ahLst/>
            <a:cxnLst/>
            <a:rect l="l" t="t" r="r" b="b"/>
            <a:pathLst>
              <a:path w="155575" h="108585">
                <a:moveTo>
                  <a:pt x="0" y="108343"/>
                </a:moveTo>
                <a:lnTo>
                  <a:pt x="155486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985173" y="3986936"/>
            <a:ext cx="86995" cy="77470"/>
          </a:xfrm>
          <a:custGeom>
            <a:avLst/>
            <a:gdLst/>
            <a:ahLst/>
            <a:cxnLst/>
            <a:rect l="l" t="t" r="r" b="b"/>
            <a:pathLst>
              <a:path w="86994" h="77470">
                <a:moveTo>
                  <a:pt x="86702" y="0"/>
                </a:moveTo>
                <a:lnTo>
                  <a:pt x="0" y="12674"/>
                </a:lnTo>
                <a:lnTo>
                  <a:pt x="44805" y="76974"/>
                </a:lnTo>
                <a:lnTo>
                  <a:pt x="8670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554666" y="3627869"/>
            <a:ext cx="33020" cy="22225"/>
          </a:xfrm>
          <a:custGeom>
            <a:avLst/>
            <a:gdLst/>
            <a:ahLst/>
            <a:cxnLst/>
            <a:rect l="l" t="t" r="r" b="b"/>
            <a:pathLst>
              <a:path w="33020" h="22225">
                <a:moveTo>
                  <a:pt x="32486" y="0"/>
                </a:moveTo>
                <a:lnTo>
                  <a:pt x="0" y="22199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493338" y="3615397"/>
            <a:ext cx="86995" cy="76835"/>
          </a:xfrm>
          <a:custGeom>
            <a:avLst/>
            <a:gdLst/>
            <a:ahLst/>
            <a:cxnLst/>
            <a:rect l="l" t="t" r="r" b="b"/>
            <a:pathLst>
              <a:path w="86995" h="76835">
                <a:moveTo>
                  <a:pt x="42595" y="0"/>
                </a:moveTo>
                <a:lnTo>
                  <a:pt x="0" y="76568"/>
                </a:lnTo>
                <a:lnTo>
                  <a:pt x="86804" y="64706"/>
                </a:lnTo>
                <a:lnTo>
                  <a:pt x="4259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 txBox="1"/>
          <p:nvPr/>
        </p:nvSpPr>
        <p:spPr>
          <a:xfrm>
            <a:off x="186343" y="7059369"/>
            <a:ext cx="219710" cy="270764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231F20"/>
                </a:solidFill>
                <a:latin typeface="Century Gothic"/>
                <a:cs typeface="Century Gothic"/>
              </a:rPr>
              <a:t>Diseñado y Dibujado </a:t>
            </a:r>
            <a:r>
              <a:rPr sz="600" dirty="0">
                <a:solidFill>
                  <a:srgbClr val="231F20"/>
                </a:solidFill>
                <a:latin typeface="Century Gothic"/>
                <a:cs typeface="Century Gothic"/>
              </a:rPr>
              <a:t>por: Miguel Herranz </a:t>
            </a:r>
            <a:r>
              <a:rPr sz="600" spc="-5" dirty="0">
                <a:solidFill>
                  <a:srgbClr val="231F20"/>
                </a:solidFill>
                <a:latin typeface="Century Gothic"/>
                <a:cs typeface="Century Gothic"/>
              </a:rPr>
              <a:t>Aprobado </a:t>
            </a:r>
            <a:r>
              <a:rPr sz="600" dirty="0">
                <a:solidFill>
                  <a:srgbClr val="231F20"/>
                </a:solidFill>
                <a:latin typeface="Century Gothic"/>
                <a:cs typeface="Century Gothic"/>
              </a:rPr>
              <a:t>por: Miguel</a:t>
            </a:r>
            <a:r>
              <a:rPr sz="600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600" dirty="0">
                <a:solidFill>
                  <a:srgbClr val="231F20"/>
                </a:solidFill>
                <a:latin typeface="Century Gothic"/>
                <a:cs typeface="Century Gothic"/>
              </a:rPr>
              <a:t>Cuchet</a:t>
            </a:r>
            <a:endParaRPr sz="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00" spc="-5" dirty="0">
                <a:solidFill>
                  <a:srgbClr val="231F20"/>
                </a:solidFill>
                <a:latin typeface="Century Gothic"/>
                <a:cs typeface="Century Gothic"/>
              </a:rPr>
              <a:t>Elevaciones y coordenadas obtenidas de Google</a:t>
            </a:r>
            <a:r>
              <a:rPr sz="600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Century Gothic"/>
                <a:cs typeface="Century Gothic"/>
              </a:rPr>
              <a:t>Earth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427" name="object 427"/>
          <p:cNvSpPr txBox="1"/>
          <p:nvPr/>
        </p:nvSpPr>
        <p:spPr>
          <a:xfrm rot="19260000">
            <a:off x="2828558" y="3946383"/>
            <a:ext cx="154299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0"/>
              </a:lnSpc>
            </a:pPr>
            <a:r>
              <a:rPr sz="800" b="1" i="1" spc="-15" dirty="0">
                <a:solidFill>
                  <a:srgbClr val="231F20"/>
                </a:solidFill>
                <a:latin typeface="Century Gothic"/>
                <a:cs typeface="Century Gothic"/>
              </a:rPr>
              <a:t>0</a:t>
            </a:r>
            <a:r>
              <a:rPr sz="800" b="1" i="1" dirty="0">
                <a:solidFill>
                  <a:srgbClr val="231F20"/>
                </a:solidFill>
                <a:latin typeface="Century Gothic"/>
                <a:cs typeface="Century Gothic"/>
              </a:rPr>
              <a:t>6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428" name="object 428"/>
          <p:cNvSpPr txBox="1"/>
          <p:nvPr/>
        </p:nvSpPr>
        <p:spPr>
          <a:xfrm rot="19260000">
            <a:off x="3504242" y="3477752"/>
            <a:ext cx="153403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0"/>
              </a:lnSpc>
            </a:pPr>
            <a:r>
              <a:rPr sz="800" b="1" i="1" spc="-5" dirty="0">
                <a:solidFill>
                  <a:srgbClr val="231F20"/>
                </a:solidFill>
                <a:latin typeface="Century Gothic"/>
                <a:cs typeface="Century Gothic"/>
              </a:rPr>
              <a:t>2</a:t>
            </a:r>
            <a:r>
              <a:rPr lang="es-ES" sz="800" b="1" i="1" spc="-5" dirty="0">
                <a:solidFill>
                  <a:srgbClr val="231F20"/>
                </a:solidFill>
                <a:latin typeface="Century Gothic"/>
                <a:cs typeface="Century Gothic"/>
              </a:rPr>
              <a:t>4</a:t>
            </a:r>
            <a:endParaRPr sz="800" dirty="0">
              <a:latin typeface="Century Gothic"/>
              <a:cs typeface="Century Gothic"/>
            </a:endParaRPr>
          </a:p>
        </p:txBody>
      </p:sp>
      <p:sp>
        <p:nvSpPr>
          <p:cNvPr id="429" name="object 429"/>
          <p:cNvSpPr/>
          <p:nvPr/>
        </p:nvSpPr>
        <p:spPr>
          <a:xfrm>
            <a:off x="1913089" y="1180769"/>
            <a:ext cx="635" cy="69215"/>
          </a:xfrm>
          <a:custGeom>
            <a:avLst/>
            <a:gdLst/>
            <a:ahLst/>
            <a:cxnLst/>
            <a:rect l="l" t="t" r="r" b="b"/>
            <a:pathLst>
              <a:path w="635" h="69215">
                <a:moveTo>
                  <a:pt x="0" y="69037"/>
                </a:moveTo>
                <a:lnTo>
                  <a:pt x="12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193812" y="1186103"/>
            <a:ext cx="635" cy="69215"/>
          </a:xfrm>
          <a:custGeom>
            <a:avLst/>
            <a:gdLst/>
            <a:ahLst/>
            <a:cxnLst/>
            <a:rect l="l" t="t" r="r" b="b"/>
            <a:pathLst>
              <a:path w="634" h="69215">
                <a:moveTo>
                  <a:pt x="0" y="69037"/>
                </a:moveTo>
                <a:lnTo>
                  <a:pt x="12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034425" y="1113167"/>
            <a:ext cx="0" cy="181610"/>
          </a:xfrm>
          <a:custGeom>
            <a:avLst/>
            <a:gdLst/>
            <a:ahLst/>
            <a:cxnLst/>
            <a:rect l="l" t="t" r="r" b="b"/>
            <a:pathLst>
              <a:path h="181609">
                <a:moveTo>
                  <a:pt x="0" y="181241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154123" y="118360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274201" y="118360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394076" y="118770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513964" y="118360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753702" y="1183601"/>
            <a:ext cx="635" cy="114300"/>
          </a:xfrm>
          <a:custGeom>
            <a:avLst/>
            <a:gdLst/>
            <a:ahLst/>
            <a:cxnLst/>
            <a:rect l="l" t="t" r="r" b="b"/>
            <a:pathLst>
              <a:path w="635" h="114300">
                <a:moveTo>
                  <a:pt x="12" y="113868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873590" y="118360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993478" y="117909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113341" y="118360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233229" y="1179702"/>
            <a:ext cx="635" cy="69215"/>
          </a:xfrm>
          <a:custGeom>
            <a:avLst/>
            <a:gdLst/>
            <a:ahLst/>
            <a:cxnLst/>
            <a:rect l="l" t="t" r="r" b="b"/>
            <a:pathLst>
              <a:path w="635" h="69215">
                <a:moveTo>
                  <a:pt x="0" y="69024"/>
                </a:moveTo>
                <a:lnTo>
                  <a:pt x="12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353104" y="1189380"/>
            <a:ext cx="635" cy="69215"/>
          </a:xfrm>
          <a:custGeom>
            <a:avLst/>
            <a:gdLst/>
            <a:ahLst/>
            <a:cxnLst/>
            <a:rect l="l" t="t" r="r" b="b"/>
            <a:pathLst>
              <a:path w="635" h="69215">
                <a:moveTo>
                  <a:pt x="0" y="69037"/>
                </a:moveTo>
                <a:lnTo>
                  <a:pt x="12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633827" y="1183601"/>
            <a:ext cx="635" cy="69215"/>
          </a:xfrm>
          <a:custGeom>
            <a:avLst/>
            <a:gdLst/>
            <a:ahLst/>
            <a:cxnLst/>
            <a:rect l="l" t="t" r="r" b="b"/>
            <a:pathLst>
              <a:path w="635" h="69215">
                <a:moveTo>
                  <a:pt x="0" y="69037"/>
                </a:moveTo>
                <a:lnTo>
                  <a:pt x="12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474427" y="1113167"/>
            <a:ext cx="0" cy="181610"/>
          </a:xfrm>
          <a:custGeom>
            <a:avLst/>
            <a:gdLst/>
            <a:ahLst/>
            <a:cxnLst/>
            <a:rect l="l" t="t" r="r" b="b"/>
            <a:pathLst>
              <a:path h="181609">
                <a:moveTo>
                  <a:pt x="0" y="181241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594125" y="118360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714203" y="118360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834079" y="118770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953954" y="118360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193705" y="1183601"/>
            <a:ext cx="635" cy="114300"/>
          </a:xfrm>
          <a:custGeom>
            <a:avLst/>
            <a:gdLst/>
            <a:ahLst/>
            <a:cxnLst/>
            <a:rect l="l" t="t" r="r" b="b"/>
            <a:pathLst>
              <a:path w="635" h="114300">
                <a:moveTo>
                  <a:pt x="12" y="113868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313580" y="118360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4433480" y="1179093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4553343" y="118360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673231" y="1179702"/>
            <a:ext cx="635" cy="69215"/>
          </a:xfrm>
          <a:custGeom>
            <a:avLst/>
            <a:gdLst/>
            <a:ahLst/>
            <a:cxnLst/>
            <a:rect l="l" t="t" r="r" b="b"/>
            <a:pathLst>
              <a:path w="635" h="69215">
                <a:moveTo>
                  <a:pt x="0" y="69024"/>
                </a:moveTo>
                <a:lnTo>
                  <a:pt x="12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4793107" y="1192250"/>
            <a:ext cx="0" cy="69215"/>
          </a:xfrm>
          <a:custGeom>
            <a:avLst/>
            <a:gdLst/>
            <a:ahLst/>
            <a:cxnLst/>
            <a:rect l="l" t="t" r="r" b="b"/>
            <a:pathLst>
              <a:path h="69215">
                <a:moveTo>
                  <a:pt x="0" y="69037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4073829" y="1183601"/>
            <a:ext cx="635" cy="69215"/>
          </a:xfrm>
          <a:custGeom>
            <a:avLst/>
            <a:gdLst/>
            <a:ahLst/>
            <a:cxnLst/>
            <a:rect l="l" t="t" r="r" b="b"/>
            <a:pathLst>
              <a:path w="635" h="69215">
                <a:moveTo>
                  <a:pt x="0" y="69037"/>
                </a:moveTo>
                <a:lnTo>
                  <a:pt x="12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4914417" y="1119543"/>
            <a:ext cx="0" cy="181610"/>
          </a:xfrm>
          <a:custGeom>
            <a:avLst/>
            <a:gdLst/>
            <a:ahLst/>
            <a:cxnLst/>
            <a:rect l="l" t="t" r="r" b="b"/>
            <a:pathLst>
              <a:path h="181609">
                <a:moveTo>
                  <a:pt x="0" y="181254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5034127" y="118998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5154193" y="118998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5274081" y="119407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86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5393956" y="118998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633707" y="1189989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113868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753582" y="118998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873483" y="1185468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86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993345" y="118998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113233" y="1186078"/>
            <a:ext cx="0" cy="69215"/>
          </a:xfrm>
          <a:custGeom>
            <a:avLst/>
            <a:gdLst/>
            <a:ahLst/>
            <a:cxnLst/>
            <a:rect l="l" t="t" r="r" b="b"/>
            <a:pathLst>
              <a:path h="69215">
                <a:moveTo>
                  <a:pt x="0" y="69037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233109" y="1184643"/>
            <a:ext cx="0" cy="69215"/>
          </a:xfrm>
          <a:custGeom>
            <a:avLst/>
            <a:gdLst/>
            <a:ahLst/>
            <a:cxnLst/>
            <a:rect l="l" t="t" r="r" b="b"/>
            <a:pathLst>
              <a:path h="69215">
                <a:moveTo>
                  <a:pt x="0" y="69037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5513832" y="1189989"/>
            <a:ext cx="635" cy="69215"/>
          </a:xfrm>
          <a:custGeom>
            <a:avLst/>
            <a:gdLst/>
            <a:ahLst/>
            <a:cxnLst/>
            <a:rect l="l" t="t" r="r" b="b"/>
            <a:pathLst>
              <a:path w="635" h="69215">
                <a:moveTo>
                  <a:pt x="0" y="69024"/>
                </a:moveTo>
                <a:lnTo>
                  <a:pt x="12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354419" y="1117104"/>
            <a:ext cx="0" cy="181610"/>
          </a:xfrm>
          <a:custGeom>
            <a:avLst/>
            <a:gdLst/>
            <a:ahLst/>
            <a:cxnLst/>
            <a:rect l="l" t="t" r="r" b="b"/>
            <a:pathLst>
              <a:path h="181609">
                <a:moveTo>
                  <a:pt x="0" y="181241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474129" y="1187538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594195" y="1187538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714083" y="1191641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833958" y="1187538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67373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7073709" y="1187538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113868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953834" y="1187538"/>
            <a:ext cx="0" cy="69215"/>
          </a:xfrm>
          <a:custGeom>
            <a:avLst/>
            <a:gdLst/>
            <a:ahLst/>
            <a:cxnLst/>
            <a:rect l="l" t="t" r="r" b="b"/>
            <a:pathLst>
              <a:path h="69215">
                <a:moveTo>
                  <a:pt x="0" y="69037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594410" y="5858293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275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714120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834186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954074" y="590067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1073950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1313700" y="5855004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682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433575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553476" y="590995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8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673339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793227" y="5907519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371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913102" y="5909055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38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193825" y="5903302"/>
            <a:ext cx="635" cy="74930"/>
          </a:xfrm>
          <a:custGeom>
            <a:avLst/>
            <a:gdLst/>
            <a:ahLst/>
            <a:cxnLst/>
            <a:rect l="l" t="t" r="r" b="b"/>
            <a:pathLst>
              <a:path w="634" h="74929">
                <a:moveTo>
                  <a:pt x="0" y="0"/>
                </a:moveTo>
                <a:lnTo>
                  <a:pt x="12" y="7438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034425" y="5856020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275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154123" y="590280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274201" y="590280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394076" y="5898400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513964" y="590280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753702" y="5852718"/>
            <a:ext cx="635" cy="123189"/>
          </a:xfrm>
          <a:custGeom>
            <a:avLst/>
            <a:gdLst/>
            <a:ahLst/>
            <a:cxnLst/>
            <a:rect l="l" t="t" r="r" b="b"/>
            <a:pathLst>
              <a:path w="635" h="123189">
                <a:moveTo>
                  <a:pt x="12" y="0"/>
                </a:moveTo>
                <a:lnTo>
                  <a:pt x="0" y="122681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873590" y="590280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993478" y="5907671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3113341" y="590280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3233229" y="5905233"/>
            <a:ext cx="635" cy="74930"/>
          </a:xfrm>
          <a:custGeom>
            <a:avLst/>
            <a:gdLst/>
            <a:ahLst/>
            <a:cxnLst/>
            <a:rect l="l" t="t" r="r" b="b"/>
            <a:pathLst>
              <a:path w="635" h="74929">
                <a:moveTo>
                  <a:pt x="0" y="0"/>
                </a:moveTo>
                <a:lnTo>
                  <a:pt x="12" y="7438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353104" y="5906782"/>
            <a:ext cx="635" cy="74930"/>
          </a:xfrm>
          <a:custGeom>
            <a:avLst/>
            <a:gdLst/>
            <a:ahLst/>
            <a:cxnLst/>
            <a:rect l="l" t="t" r="r" b="b"/>
            <a:pathLst>
              <a:path w="635" h="74929">
                <a:moveTo>
                  <a:pt x="0" y="0"/>
                </a:moveTo>
                <a:lnTo>
                  <a:pt x="12" y="74371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633827" y="5901029"/>
            <a:ext cx="635" cy="74930"/>
          </a:xfrm>
          <a:custGeom>
            <a:avLst/>
            <a:gdLst/>
            <a:ahLst/>
            <a:cxnLst/>
            <a:rect l="l" t="t" r="r" b="b"/>
            <a:pathLst>
              <a:path w="635" h="74929">
                <a:moveTo>
                  <a:pt x="0" y="0"/>
                </a:moveTo>
                <a:lnTo>
                  <a:pt x="12" y="74371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3474427" y="5858293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275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3594125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714203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3834079" y="590067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3953954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4193705" y="5855004"/>
            <a:ext cx="635" cy="123189"/>
          </a:xfrm>
          <a:custGeom>
            <a:avLst/>
            <a:gdLst/>
            <a:ahLst/>
            <a:cxnLst/>
            <a:rect l="l" t="t" r="r" b="b"/>
            <a:pathLst>
              <a:path w="635" h="123189">
                <a:moveTo>
                  <a:pt x="12" y="0"/>
                </a:moveTo>
                <a:lnTo>
                  <a:pt x="0" y="122682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4313580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4433480" y="590995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8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4553343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4673231" y="5907519"/>
            <a:ext cx="635" cy="74930"/>
          </a:xfrm>
          <a:custGeom>
            <a:avLst/>
            <a:gdLst/>
            <a:ahLst/>
            <a:cxnLst/>
            <a:rect l="l" t="t" r="r" b="b"/>
            <a:pathLst>
              <a:path w="635" h="74929">
                <a:moveTo>
                  <a:pt x="0" y="0"/>
                </a:moveTo>
                <a:lnTo>
                  <a:pt x="12" y="74371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793107" y="5909055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38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4073829" y="5903302"/>
            <a:ext cx="635" cy="74930"/>
          </a:xfrm>
          <a:custGeom>
            <a:avLst/>
            <a:gdLst/>
            <a:ahLst/>
            <a:cxnLst/>
            <a:rect l="l" t="t" r="r" b="b"/>
            <a:pathLst>
              <a:path w="635" h="74929">
                <a:moveTo>
                  <a:pt x="0" y="0"/>
                </a:moveTo>
                <a:lnTo>
                  <a:pt x="12" y="7438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4914417" y="5856020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275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5034127" y="590280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5154193" y="590280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5274081" y="5898400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393956" y="590280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5633707" y="5852718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681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5753582" y="590280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5873483" y="5907671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5993345" y="590280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113233" y="5905233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38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233109" y="590678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371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5513832" y="5901029"/>
            <a:ext cx="635" cy="74930"/>
          </a:xfrm>
          <a:custGeom>
            <a:avLst/>
            <a:gdLst/>
            <a:ahLst/>
            <a:cxnLst/>
            <a:rect l="l" t="t" r="r" b="b"/>
            <a:pathLst>
              <a:path w="635" h="74929">
                <a:moveTo>
                  <a:pt x="0" y="0"/>
                </a:moveTo>
                <a:lnTo>
                  <a:pt x="12" y="74371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6354419" y="5858293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275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474129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6594195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714083" y="590067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833958" y="5905093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59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7073709" y="5855004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682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953834" y="5903302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383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477545" y="2346845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01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77545" y="1446847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01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478840" y="474668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478840" y="4596676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478840" y="4446651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478840" y="4296676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478840" y="399666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45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478840" y="3846690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478840" y="3696665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481215" y="3546652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78840" y="339667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408965" y="3096920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1119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478840" y="4146677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478840" y="324667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476884" y="5796572"/>
            <a:ext cx="107950" cy="635"/>
          </a:xfrm>
          <a:custGeom>
            <a:avLst/>
            <a:gdLst/>
            <a:ahLst/>
            <a:cxnLst/>
            <a:rect l="l" t="t" r="r" b="b"/>
            <a:pathLst>
              <a:path w="107950" h="635">
                <a:moveTo>
                  <a:pt x="0" y="0"/>
                </a:moveTo>
                <a:lnTo>
                  <a:pt x="107454" y="12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476884" y="5646610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476884" y="5496585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479259" y="5346572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76884" y="5196585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407009" y="4896840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1119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76884" y="5946597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76884" y="504659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>
                <a:moveTo>
                  <a:pt x="0" y="0"/>
                </a:moveTo>
                <a:lnTo>
                  <a:pt x="63614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7027329" y="4746688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7027329" y="4596676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7027329" y="4446651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7027329" y="4296676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6980148" y="3996664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11563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7027329" y="384669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7027329" y="369666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7024776" y="3546652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7027329" y="3396678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6986841" y="3096920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18413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7027329" y="4146677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7027329" y="3246678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7027329" y="2946844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7027329" y="2796832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7027329" y="2646807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7027329" y="2496832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6980148" y="2196807"/>
            <a:ext cx="116205" cy="635"/>
          </a:xfrm>
          <a:custGeom>
            <a:avLst/>
            <a:gdLst/>
            <a:ahLst/>
            <a:cxnLst/>
            <a:rect l="l" t="t" r="r" b="b"/>
            <a:pathLst>
              <a:path w="116204" h="635">
                <a:moveTo>
                  <a:pt x="115633" y="0"/>
                </a:moveTo>
                <a:lnTo>
                  <a:pt x="0" y="12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7027329" y="2046846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7027329" y="1896821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7024776" y="1746808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7027329" y="1596834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986841" y="1297076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18413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7027329" y="2346832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7027329" y="1446834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983145" y="5796572"/>
            <a:ext cx="116205" cy="635"/>
          </a:xfrm>
          <a:custGeom>
            <a:avLst/>
            <a:gdLst/>
            <a:ahLst/>
            <a:cxnLst/>
            <a:rect l="l" t="t" r="r" b="b"/>
            <a:pathLst>
              <a:path w="116204" h="635">
                <a:moveTo>
                  <a:pt x="115633" y="0"/>
                </a:moveTo>
                <a:lnTo>
                  <a:pt x="0" y="12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7030325" y="564661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7030325" y="549658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7027773" y="5346572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7030325" y="519658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6989838" y="4896840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18414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7030325" y="5946597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7030325" y="5046598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4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6D6E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530398" y="3020186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69" h="26669">
                <a:moveTo>
                  <a:pt x="20472" y="0"/>
                </a:moveTo>
                <a:lnTo>
                  <a:pt x="5905" y="0"/>
                </a:lnTo>
                <a:lnTo>
                  <a:pt x="0" y="5905"/>
                </a:lnTo>
                <a:lnTo>
                  <a:pt x="0" y="20472"/>
                </a:lnTo>
                <a:lnTo>
                  <a:pt x="5905" y="26377"/>
                </a:lnTo>
                <a:lnTo>
                  <a:pt x="20472" y="26377"/>
                </a:lnTo>
                <a:lnTo>
                  <a:pt x="26377" y="20472"/>
                </a:lnTo>
                <a:lnTo>
                  <a:pt x="26377" y="5905"/>
                </a:lnTo>
                <a:lnTo>
                  <a:pt x="2047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530398" y="3020186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69" h="26669">
                <a:moveTo>
                  <a:pt x="13182" y="0"/>
                </a:moveTo>
                <a:lnTo>
                  <a:pt x="20472" y="0"/>
                </a:lnTo>
                <a:lnTo>
                  <a:pt x="26377" y="5905"/>
                </a:lnTo>
                <a:lnTo>
                  <a:pt x="26377" y="13182"/>
                </a:lnTo>
                <a:lnTo>
                  <a:pt x="26377" y="20472"/>
                </a:lnTo>
                <a:lnTo>
                  <a:pt x="20472" y="26377"/>
                </a:lnTo>
                <a:lnTo>
                  <a:pt x="13182" y="26377"/>
                </a:lnTo>
                <a:lnTo>
                  <a:pt x="5905" y="26377"/>
                </a:lnTo>
                <a:lnTo>
                  <a:pt x="0" y="20472"/>
                </a:lnTo>
                <a:lnTo>
                  <a:pt x="0" y="13182"/>
                </a:lnTo>
                <a:lnTo>
                  <a:pt x="0" y="5905"/>
                </a:lnTo>
                <a:lnTo>
                  <a:pt x="5905" y="0"/>
                </a:lnTo>
                <a:lnTo>
                  <a:pt x="13182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 txBox="1"/>
          <p:nvPr/>
        </p:nvSpPr>
        <p:spPr>
          <a:xfrm>
            <a:off x="2435962" y="2906079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i="1" spc="-5" dirty="0">
                <a:solidFill>
                  <a:srgbClr val="231F20"/>
                </a:solidFill>
                <a:latin typeface="Century Gothic"/>
                <a:cs typeface="Century Gothic"/>
              </a:rPr>
              <a:t>1805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586" name="object 586"/>
          <p:cNvSpPr txBox="1">
            <a:spLocks noGrp="1"/>
          </p:cNvSpPr>
          <p:nvPr>
            <p:ph type="ftr" sz="quarter" idx="5"/>
          </p:nvPr>
        </p:nvSpPr>
        <p:spPr>
          <a:xfrm>
            <a:off x="332738" y="10011205"/>
            <a:ext cx="1159512" cy="157094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s-ES" spc="-5" dirty="0"/>
              <a:t>15 - MARZO</a:t>
            </a:r>
            <a:r>
              <a:rPr spc="-5" dirty="0"/>
              <a:t>-20</a:t>
            </a:r>
            <a:r>
              <a:rPr lang="es-ES" spc="-5" dirty="0"/>
              <a:t>22</a:t>
            </a:r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687" y="650011"/>
            <a:ext cx="1549400" cy="329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PLANO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1000" spc="-9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AERÓDROMO  NO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OFICIAL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3239" y="775829"/>
            <a:ext cx="7099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ELEV 53</a:t>
            </a:r>
            <a:r>
              <a:rPr lang="es-ES"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0</a:t>
            </a:r>
            <a:r>
              <a:rPr sz="1000" spc="-5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m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25569" y="572643"/>
            <a:ext cx="1078230" cy="483870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97155" marR="53975" algn="ctr">
              <a:lnSpc>
                <a:spcPct val="100000"/>
              </a:lnSpc>
              <a:spcBef>
                <a:spcPts val="110"/>
              </a:spcBef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INFORMACIÓN 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DE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TRÁFICO 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129.975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8637" y="544747"/>
            <a:ext cx="1508760" cy="561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CAMARENILLA /</a:t>
            </a:r>
            <a:r>
              <a:rPr sz="10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TOLEDO</a:t>
            </a:r>
            <a:endParaRPr lang="es-ES" sz="1000" b="1" dirty="0">
              <a:solidFill>
                <a:srgbClr val="231F20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ES" sz="1000" b="1" dirty="0">
              <a:solidFill>
                <a:srgbClr val="231F20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000" b="1" dirty="0">
                <a:solidFill>
                  <a:srgbClr val="231F20"/>
                </a:solidFill>
                <a:latin typeface="Century Gothic"/>
                <a:cs typeface="Century Gothic"/>
              </a:rPr>
              <a:t>           </a:t>
            </a:r>
            <a:r>
              <a:rPr lang="es-ES" sz="1400" b="1" dirty="0">
                <a:solidFill>
                  <a:srgbClr val="231F20"/>
                </a:solidFill>
                <a:latin typeface="Century Gothic"/>
                <a:cs typeface="Century Gothic"/>
              </a:rPr>
              <a:t>L E R N 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8845" y="645776"/>
            <a:ext cx="824865" cy="329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594">
              <a:lnSpc>
                <a:spcPts val="1195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40°01’33’’N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ts val="1195"/>
              </a:lnSpc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004°04’06’’W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1891" y="426897"/>
            <a:ext cx="6847840" cy="8255"/>
          </a:xfrm>
          <a:custGeom>
            <a:avLst/>
            <a:gdLst/>
            <a:ahLst/>
            <a:cxnLst/>
            <a:rect l="l" t="t" r="r" b="b"/>
            <a:pathLst>
              <a:path w="6847840" h="8254">
                <a:moveTo>
                  <a:pt x="0" y="0"/>
                </a:moveTo>
                <a:lnTo>
                  <a:pt x="6847484" y="777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22127" y="185136"/>
            <a:ext cx="11855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ADC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sz="10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03-JAN-2012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031" y="225738"/>
            <a:ext cx="514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ESPAÑA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0511" y="8401742"/>
            <a:ext cx="3198495" cy="93853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000" b="1" spc="-90" dirty="0">
                <a:solidFill>
                  <a:srgbClr val="231F20"/>
                </a:solidFill>
                <a:latin typeface="Century Gothic"/>
                <a:cs typeface="Century Gothic"/>
              </a:rPr>
              <a:t>SERVICIOS </a:t>
            </a:r>
            <a:r>
              <a:rPr sz="10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10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b="1" spc="-120" dirty="0">
                <a:solidFill>
                  <a:srgbClr val="231F20"/>
                </a:solidFill>
                <a:latin typeface="Century Gothic"/>
                <a:cs typeface="Century Gothic"/>
              </a:rPr>
              <a:t>AERÓDROMO</a:t>
            </a:r>
            <a:endParaRPr sz="1000">
              <a:latin typeface="Century Gothic"/>
              <a:cs typeface="Century Gothic"/>
            </a:endParaRPr>
          </a:p>
          <a:p>
            <a:pPr marL="12700" marR="5080" indent="112395">
              <a:lnSpc>
                <a:spcPct val="100000"/>
              </a:lnSpc>
              <a:spcBef>
                <a:spcPts val="120"/>
              </a:spcBef>
            </a:pP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El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aeródromo de Camarenilla cuenta con escuelas de vuelo  de ULM, Trike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y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Autogiro. Servicio de repostaje de</a:t>
            </a:r>
            <a:r>
              <a:rPr sz="800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combustible,  comidas, alojamiento, mantenimiento de ULM, aparcamiento,  hangaraje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y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taxi.</a:t>
            </a:r>
            <a:endParaRPr sz="800">
              <a:latin typeface="Century Gothic"/>
              <a:cs typeface="Century Gothic"/>
            </a:endParaRPr>
          </a:p>
          <a:p>
            <a:pPr marL="12700" marR="13335" indent="112395">
              <a:lnSpc>
                <a:spcPts val="950"/>
              </a:lnSpc>
              <a:spcBef>
                <a:spcPts val="10"/>
              </a:spcBef>
            </a:pP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El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pueblo de Camarenilla cuenta con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piscina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que está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8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500 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metros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del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campo (abierta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los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meses de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verano).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3049" y="9434965"/>
            <a:ext cx="1528445" cy="389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Jefe de vuelos: Miguel</a:t>
            </a:r>
            <a:r>
              <a:rPr sz="800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Cuchet  Info: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  <a:hlinkClick r:id="rId2"/>
              </a:rPr>
              <a:t> jefedevuelos@gmail.com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 Tlfn: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670 921 481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8731" y="9963632"/>
            <a:ext cx="6729730" cy="0"/>
          </a:xfrm>
          <a:custGeom>
            <a:avLst/>
            <a:gdLst/>
            <a:ahLst/>
            <a:cxnLst/>
            <a:rect l="l" t="t" r="r" b="b"/>
            <a:pathLst>
              <a:path w="6729730">
                <a:moveTo>
                  <a:pt x="0" y="0"/>
                </a:moveTo>
                <a:lnTo>
                  <a:pt x="672928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848202" y="8405595"/>
            <a:ext cx="3362960" cy="56896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00" b="1" spc="-110" dirty="0">
                <a:solidFill>
                  <a:srgbClr val="231F20"/>
                </a:solidFill>
                <a:latin typeface="Century Gothic"/>
                <a:cs typeface="Century Gothic"/>
              </a:rPr>
              <a:t>AERODROME</a:t>
            </a:r>
            <a:r>
              <a:rPr sz="10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b="1" spc="-90" dirty="0">
                <a:solidFill>
                  <a:srgbClr val="231F20"/>
                </a:solidFill>
                <a:latin typeface="Century Gothic"/>
                <a:cs typeface="Century Gothic"/>
              </a:rPr>
              <a:t>SERVICES</a:t>
            </a:r>
            <a:endParaRPr sz="1000">
              <a:latin typeface="Century Gothic"/>
              <a:cs typeface="Century Gothic"/>
            </a:endParaRPr>
          </a:p>
          <a:p>
            <a:pPr marL="26034" marR="5080" indent="112395" algn="just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The Camarenilla AD has flight schools of ULM, Trike and</a:t>
            </a:r>
            <a:r>
              <a:rPr sz="800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Autogyro.  Refuelling,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meals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and lodging, ULM maintenance, parking, hangar 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taxi service.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62058" y="9068783"/>
            <a:ext cx="3326765" cy="268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2395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village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has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swimming pool which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is 500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meters from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the  aerodrome. (Opened during the summer</a:t>
            </a:r>
            <a:r>
              <a:rPr sz="800" spc="-1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months).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74567" y="9431893"/>
            <a:ext cx="1610995" cy="389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Aerodrome Boss:</a:t>
            </a:r>
            <a:r>
              <a:rPr sz="800" spc="-6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Miguel</a:t>
            </a:r>
            <a:r>
              <a:rPr sz="8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Cuchet  Info: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  <a:hlinkClick r:id="rId2"/>
              </a:rPr>
              <a:t> jefedevuelos@gmail.com </a:t>
            </a:r>
            <a:r>
              <a:rPr sz="800" dirty="0">
                <a:solidFill>
                  <a:srgbClr val="231F20"/>
                </a:solidFill>
                <a:latin typeface="Century Gothic"/>
                <a:cs typeface="Century Gothic"/>
              </a:rPr>
              <a:t> Tlfn: </a:t>
            </a:r>
            <a:r>
              <a:rPr sz="800" spc="-5" dirty="0">
                <a:solidFill>
                  <a:srgbClr val="231F20"/>
                </a:solidFill>
                <a:latin typeface="Century Gothic"/>
                <a:cs typeface="Century Gothic"/>
              </a:rPr>
              <a:t>670 921 481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8756" y="1148689"/>
            <a:ext cx="6670675" cy="7150734"/>
          </a:xfrm>
          <a:custGeom>
            <a:avLst/>
            <a:gdLst/>
            <a:ahLst/>
            <a:cxnLst/>
            <a:rect l="l" t="t" r="r" b="b"/>
            <a:pathLst>
              <a:path w="6670675" h="7150734">
                <a:moveTo>
                  <a:pt x="6670548" y="0"/>
                </a:moveTo>
                <a:lnTo>
                  <a:pt x="0" y="0"/>
                </a:lnTo>
                <a:lnTo>
                  <a:pt x="0" y="7150722"/>
                </a:lnTo>
                <a:lnTo>
                  <a:pt x="6670548" y="7150722"/>
                </a:lnTo>
                <a:lnTo>
                  <a:pt x="6670548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61414" y="5066804"/>
            <a:ext cx="1189990" cy="3104515"/>
          </a:xfrm>
          <a:custGeom>
            <a:avLst/>
            <a:gdLst/>
            <a:ahLst/>
            <a:cxnLst/>
            <a:rect l="l" t="t" r="r" b="b"/>
            <a:pathLst>
              <a:path w="1189989" h="3104515">
                <a:moveTo>
                  <a:pt x="352920" y="0"/>
                </a:moveTo>
                <a:lnTo>
                  <a:pt x="346379" y="370890"/>
                </a:lnTo>
                <a:lnTo>
                  <a:pt x="302259" y="370890"/>
                </a:lnTo>
                <a:lnTo>
                  <a:pt x="343217" y="841286"/>
                </a:lnTo>
                <a:lnTo>
                  <a:pt x="215671" y="849617"/>
                </a:lnTo>
                <a:lnTo>
                  <a:pt x="238544" y="1097965"/>
                </a:lnTo>
                <a:lnTo>
                  <a:pt x="0" y="1127378"/>
                </a:lnTo>
                <a:lnTo>
                  <a:pt x="104571" y="1869160"/>
                </a:lnTo>
                <a:lnTo>
                  <a:pt x="163385" y="2274366"/>
                </a:lnTo>
                <a:lnTo>
                  <a:pt x="493433" y="3104375"/>
                </a:lnTo>
                <a:lnTo>
                  <a:pt x="1124115" y="2532519"/>
                </a:lnTo>
                <a:lnTo>
                  <a:pt x="1189469" y="2401811"/>
                </a:lnTo>
                <a:lnTo>
                  <a:pt x="1013002" y="1264627"/>
                </a:lnTo>
                <a:lnTo>
                  <a:pt x="816940" y="84962"/>
                </a:lnTo>
                <a:lnTo>
                  <a:pt x="35292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61414" y="5066804"/>
            <a:ext cx="1189990" cy="3104515"/>
          </a:xfrm>
          <a:custGeom>
            <a:avLst/>
            <a:gdLst/>
            <a:ahLst/>
            <a:cxnLst/>
            <a:rect l="l" t="t" r="r" b="b"/>
            <a:pathLst>
              <a:path w="1189989" h="3104515">
                <a:moveTo>
                  <a:pt x="352920" y="0"/>
                </a:moveTo>
                <a:lnTo>
                  <a:pt x="816940" y="84962"/>
                </a:lnTo>
                <a:lnTo>
                  <a:pt x="1013002" y="1264627"/>
                </a:lnTo>
                <a:lnTo>
                  <a:pt x="1189469" y="2401811"/>
                </a:lnTo>
                <a:lnTo>
                  <a:pt x="1124115" y="2532519"/>
                </a:lnTo>
                <a:lnTo>
                  <a:pt x="493433" y="3104375"/>
                </a:lnTo>
                <a:lnTo>
                  <a:pt x="163385" y="2274366"/>
                </a:lnTo>
                <a:lnTo>
                  <a:pt x="104571" y="1869160"/>
                </a:lnTo>
                <a:lnTo>
                  <a:pt x="0" y="1127378"/>
                </a:lnTo>
                <a:lnTo>
                  <a:pt x="238544" y="1097965"/>
                </a:lnTo>
                <a:lnTo>
                  <a:pt x="215671" y="849617"/>
                </a:lnTo>
                <a:lnTo>
                  <a:pt x="343217" y="841286"/>
                </a:lnTo>
                <a:lnTo>
                  <a:pt x="302259" y="370890"/>
                </a:lnTo>
                <a:lnTo>
                  <a:pt x="346379" y="370890"/>
                </a:lnTo>
                <a:lnTo>
                  <a:pt x="35292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96047" y="1900250"/>
            <a:ext cx="4743450" cy="5900420"/>
          </a:xfrm>
          <a:custGeom>
            <a:avLst/>
            <a:gdLst/>
            <a:ahLst/>
            <a:cxnLst/>
            <a:rect l="l" t="t" r="r" b="b"/>
            <a:pathLst>
              <a:path w="4743450" h="5900420">
                <a:moveTo>
                  <a:pt x="332392" y="4970310"/>
                </a:moveTo>
                <a:lnTo>
                  <a:pt x="265112" y="4970310"/>
                </a:lnTo>
                <a:lnTo>
                  <a:pt x="229006" y="5068620"/>
                </a:lnTo>
                <a:lnTo>
                  <a:pt x="229984" y="5141747"/>
                </a:lnTo>
                <a:lnTo>
                  <a:pt x="135978" y="5147691"/>
                </a:lnTo>
                <a:lnTo>
                  <a:pt x="154774" y="5263857"/>
                </a:lnTo>
                <a:lnTo>
                  <a:pt x="219443" y="5489727"/>
                </a:lnTo>
                <a:lnTo>
                  <a:pt x="278828" y="5554002"/>
                </a:lnTo>
                <a:lnTo>
                  <a:pt x="312635" y="5709691"/>
                </a:lnTo>
                <a:lnTo>
                  <a:pt x="316039" y="5899975"/>
                </a:lnTo>
                <a:lnTo>
                  <a:pt x="475132" y="5898946"/>
                </a:lnTo>
                <a:lnTo>
                  <a:pt x="356157" y="5158092"/>
                </a:lnTo>
                <a:lnTo>
                  <a:pt x="284467" y="5158092"/>
                </a:lnTo>
                <a:lnTo>
                  <a:pt x="284467" y="5087277"/>
                </a:lnTo>
                <a:lnTo>
                  <a:pt x="330466" y="4970627"/>
                </a:lnTo>
                <a:lnTo>
                  <a:pt x="332392" y="4970310"/>
                </a:lnTo>
                <a:close/>
              </a:path>
              <a:path w="4743450" h="5900420">
                <a:moveTo>
                  <a:pt x="657380" y="4963604"/>
                </a:moveTo>
                <a:lnTo>
                  <a:pt x="373062" y="4963604"/>
                </a:lnTo>
                <a:lnTo>
                  <a:pt x="633107" y="5212562"/>
                </a:lnTo>
                <a:lnTo>
                  <a:pt x="665784" y="5310619"/>
                </a:lnTo>
                <a:lnTo>
                  <a:pt x="638556" y="5370537"/>
                </a:lnTo>
                <a:lnTo>
                  <a:pt x="714806" y="5784545"/>
                </a:lnTo>
                <a:lnTo>
                  <a:pt x="842556" y="5726226"/>
                </a:lnTo>
                <a:lnTo>
                  <a:pt x="891726" y="5648363"/>
                </a:lnTo>
                <a:lnTo>
                  <a:pt x="769289" y="5648363"/>
                </a:lnTo>
                <a:lnTo>
                  <a:pt x="734187" y="5427726"/>
                </a:lnTo>
                <a:lnTo>
                  <a:pt x="831799" y="5409209"/>
                </a:lnTo>
                <a:lnTo>
                  <a:pt x="895396" y="5409209"/>
                </a:lnTo>
                <a:lnTo>
                  <a:pt x="891373" y="5385130"/>
                </a:lnTo>
                <a:lnTo>
                  <a:pt x="728992" y="5385130"/>
                </a:lnTo>
                <a:lnTo>
                  <a:pt x="685660" y="5138178"/>
                </a:lnTo>
                <a:lnTo>
                  <a:pt x="774776" y="5125529"/>
                </a:lnTo>
                <a:lnTo>
                  <a:pt x="847428" y="5125529"/>
                </a:lnTo>
                <a:lnTo>
                  <a:pt x="842329" y="5102504"/>
                </a:lnTo>
                <a:lnTo>
                  <a:pt x="684301" y="5102504"/>
                </a:lnTo>
                <a:lnTo>
                  <a:pt x="657380" y="4963604"/>
                </a:lnTo>
                <a:close/>
              </a:path>
              <a:path w="4743450" h="5900420">
                <a:moveTo>
                  <a:pt x="929424" y="5565355"/>
                </a:moveTo>
                <a:lnTo>
                  <a:pt x="874522" y="5576684"/>
                </a:lnTo>
                <a:lnTo>
                  <a:pt x="857211" y="5633072"/>
                </a:lnTo>
                <a:lnTo>
                  <a:pt x="769289" y="5648363"/>
                </a:lnTo>
                <a:lnTo>
                  <a:pt x="891726" y="5648363"/>
                </a:lnTo>
                <a:lnTo>
                  <a:pt x="932091" y="5584444"/>
                </a:lnTo>
                <a:lnTo>
                  <a:pt x="929424" y="5565355"/>
                </a:lnTo>
                <a:close/>
              </a:path>
              <a:path w="4743450" h="5900420">
                <a:moveTo>
                  <a:pt x="895396" y="5409209"/>
                </a:moveTo>
                <a:lnTo>
                  <a:pt x="831799" y="5409209"/>
                </a:lnTo>
                <a:lnTo>
                  <a:pt x="837793" y="5441873"/>
                </a:lnTo>
                <a:lnTo>
                  <a:pt x="898702" y="5428996"/>
                </a:lnTo>
                <a:lnTo>
                  <a:pt x="895396" y="5409209"/>
                </a:lnTo>
                <a:close/>
              </a:path>
              <a:path w="4743450" h="5900420">
                <a:moveTo>
                  <a:pt x="883310" y="5336870"/>
                </a:moveTo>
                <a:lnTo>
                  <a:pt x="814425" y="5347538"/>
                </a:lnTo>
                <a:lnTo>
                  <a:pt x="818743" y="5375529"/>
                </a:lnTo>
                <a:lnTo>
                  <a:pt x="728992" y="5385130"/>
                </a:lnTo>
                <a:lnTo>
                  <a:pt x="891373" y="5385130"/>
                </a:lnTo>
                <a:lnTo>
                  <a:pt x="883310" y="5336870"/>
                </a:lnTo>
                <a:close/>
              </a:path>
              <a:path w="4743450" h="5900420">
                <a:moveTo>
                  <a:pt x="847428" y="5125529"/>
                </a:moveTo>
                <a:lnTo>
                  <a:pt x="774776" y="5125529"/>
                </a:lnTo>
                <a:lnTo>
                  <a:pt x="784796" y="5171948"/>
                </a:lnTo>
                <a:lnTo>
                  <a:pt x="855891" y="5163743"/>
                </a:lnTo>
                <a:lnTo>
                  <a:pt x="847428" y="5125529"/>
                </a:lnTo>
                <a:close/>
              </a:path>
              <a:path w="4743450" h="5900420">
                <a:moveTo>
                  <a:pt x="355282" y="5152644"/>
                </a:moveTo>
                <a:lnTo>
                  <a:pt x="284467" y="5158092"/>
                </a:lnTo>
                <a:lnTo>
                  <a:pt x="356157" y="5158092"/>
                </a:lnTo>
                <a:lnTo>
                  <a:pt x="355282" y="5152644"/>
                </a:lnTo>
                <a:close/>
              </a:path>
              <a:path w="4743450" h="5900420">
                <a:moveTo>
                  <a:pt x="823239" y="5016296"/>
                </a:moveTo>
                <a:lnTo>
                  <a:pt x="754418" y="5026939"/>
                </a:lnTo>
                <a:lnTo>
                  <a:pt x="763562" y="5093131"/>
                </a:lnTo>
                <a:lnTo>
                  <a:pt x="684301" y="5102504"/>
                </a:lnTo>
                <a:lnTo>
                  <a:pt x="842329" y="5102504"/>
                </a:lnTo>
                <a:lnTo>
                  <a:pt x="823239" y="5016296"/>
                </a:lnTo>
                <a:close/>
              </a:path>
              <a:path w="4743450" h="5900420">
                <a:moveTo>
                  <a:pt x="630890" y="4826927"/>
                </a:moveTo>
                <a:lnTo>
                  <a:pt x="240576" y="4826927"/>
                </a:lnTo>
                <a:lnTo>
                  <a:pt x="253276" y="4900701"/>
                </a:lnTo>
                <a:lnTo>
                  <a:pt x="98933" y="4918811"/>
                </a:lnTo>
                <a:lnTo>
                  <a:pt x="110617" y="4990998"/>
                </a:lnTo>
                <a:lnTo>
                  <a:pt x="265112" y="4970310"/>
                </a:lnTo>
                <a:lnTo>
                  <a:pt x="332392" y="4970310"/>
                </a:lnTo>
                <a:lnTo>
                  <a:pt x="373062" y="4963604"/>
                </a:lnTo>
                <a:lnTo>
                  <a:pt x="657380" y="4963604"/>
                </a:lnTo>
                <a:lnTo>
                  <a:pt x="630890" y="4826927"/>
                </a:lnTo>
                <a:close/>
              </a:path>
              <a:path w="4743450" h="5900420">
                <a:moveTo>
                  <a:pt x="785033" y="4781575"/>
                </a:moveTo>
                <a:lnTo>
                  <a:pt x="717308" y="4781575"/>
                </a:lnTo>
                <a:lnTo>
                  <a:pt x="733907" y="4850307"/>
                </a:lnTo>
                <a:lnTo>
                  <a:pt x="797585" y="4842954"/>
                </a:lnTo>
                <a:lnTo>
                  <a:pt x="785033" y="4781575"/>
                </a:lnTo>
                <a:close/>
              </a:path>
              <a:path w="4743450" h="5900420">
                <a:moveTo>
                  <a:pt x="596682" y="4656924"/>
                </a:moveTo>
                <a:lnTo>
                  <a:pt x="213652" y="4656924"/>
                </a:lnTo>
                <a:lnTo>
                  <a:pt x="227939" y="4747463"/>
                </a:lnTo>
                <a:lnTo>
                  <a:pt x="74180" y="4765789"/>
                </a:lnTo>
                <a:lnTo>
                  <a:pt x="85699" y="4837023"/>
                </a:lnTo>
                <a:lnTo>
                  <a:pt x="240576" y="4826927"/>
                </a:lnTo>
                <a:lnTo>
                  <a:pt x="630890" y="4826927"/>
                </a:lnTo>
                <a:lnTo>
                  <a:pt x="624370" y="4793284"/>
                </a:lnTo>
                <a:lnTo>
                  <a:pt x="717308" y="4781575"/>
                </a:lnTo>
                <a:lnTo>
                  <a:pt x="785033" y="4781575"/>
                </a:lnTo>
                <a:lnTo>
                  <a:pt x="780709" y="4760429"/>
                </a:lnTo>
                <a:lnTo>
                  <a:pt x="616762" y="4760429"/>
                </a:lnTo>
                <a:lnTo>
                  <a:pt x="596682" y="4656924"/>
                </a:lnTo>
                <a:close/>
              </a:path>
              <a:path w="4743450" h="5900420">
                <a:moveTo>
                  <a:pt x="760717" y="4662665"/>
                </a:moveTo>
                <a:lnTo>
                  <a:pt x="697407" y="4672457"/>
                </a:lnTo>
                <a:lnTo>
                  <a:pt x="709650" y="4748631"/>
                </a:lnTo>
                <a:lnTo>
                  <a:pt x="616762" y="4760429"/>
                </a:lnTo>
                <a:lnTo>
                  <a:pt x="780709" y="4760429"/>
                </a:lnTo>
                <a:lnTo>
                  <a:pt x="760717" y="4662665"/>
                </a:lnTo>
                <a:close/>
              </a:path>
              <a:path w="4743450" h="5900420">
                <a:moveTo>
                  <a:pt x="556525" y="4449927"/>
                </a:moveTo>
                <a:lnTo>
                  <a:pt x="197307" y="4449927"/>
                </a:lnTo>
                <a:lnTo>
                  <a:pt x="212839" y="4557115"/>
                </a:lnTo>
                <a:lnTo>
                  <a:pt x="42481" y="4569942"/>
                </a:lnTo>
                <a:lnTo>
                  <a:pt x="58420" y="4668469"/>
                </a:lnTo>
                <a:lnTo>
                  <a:pt x="213652" y="4656924"/>
                </a:lnTo>
                <a:lnTo>
                  <a:pt x="596682" y="4656924"/>
                </a:lnTo>
                <a:lnTo>
                  <a:pt x="556525" y="4449927"/>
                </a:lnTo>
                <a:close/>
              </a:path>
              <a:path w="4743450" h="5900420">
                <a:moveTo>
                  <a:pt x="726163" y="4419536"/>
                </a:moveTo>
                <a:lnTo>
                  <a:pt x="658520" y="4419536"/>
                </a:lnTo>
                <a:lnTo>
                  <a:pt x="673760" y="4496206"/>
                </a:lnTo>
                <a:lnTo>
                  <a:pt x="743204" y="4488192"/>
                </a:lnTo>
                <a:lnTo>
                  <a:pt x="726163" y="4419536"/>
                </a:lnTo>
                <a:close/>
              </a:path>
              <a:path w="4743450" h="5900420">
                <a:moveTo>
                  <a:pt x="160375" y="3225927"/>
                </a:moveTo>
                <a:lnTo>
                  <a:pt x="154978" y="3473577"/>
                </a:lnTo>
                <a:lnTo>
                  <a:pt x="104698" y="3719969"/>
                </a:lnTo>
                <a:lnTo>
                  <a:pt x="170065" y="4291952"/>
                </a:lnTo>
                <a:lnTo>
                  <a:pt x="0" y="4307522"/>
                </a:lnTo>
                <a:lnTo>
                  <a:pt x="25996" y="4468075"/>
                </a:lnTo>
                <a:lnTo>
                  <a:pt x="197307" y="4449927"/>
                </a:lnTo>
                <a:lnTo>
                  <a:pt x="556525" y="4449927"/>
                </a:lnTo>
                <a:lnTo>
                  <a:pt x="554520" y="4439589"/>
                </a:lnTo>
                <a:lnTo>
                  <a:pt x="658520" y="4419536"/>
                </a:lnTo>
                <a:lnTo>
                  <a:pt x="726163" y="4419536"/>
                </a:lnTo>
                <a:lnTo>
                  <a:pt x="722030" y="4402886"/>
                </a:lnTo>
                <a:lnTo>
                  <a:pt x="548259" y="4402886"/>
                </a:lnTo>
                <a:lnTo>
                  <a:pt x="526186" y="4259541"/>
                </a:lnTo>
                <a:lnTo>
                  <a:pt x="669531" y="4238282"/>
                </a:lnTo>
                <a:lnTo>
                  <a:pt x="666524" y="4218800"/>
                </a:lnTo>
                <a:lnTo>
                  <a:pt x="514629" y="4218800"/>
                </a:lnTo>
                <a:lnTo>
                  <a:pt x="490931" y="4089107"/>
                </a:lnTo>
                <a:lnTo>
                  <a:pt x="642061" y="4060291"/>
                </a:lnTo>
                <a:lnTo>
                  <a:pt x="638368" y="4036352"/>
                </a:lnTo>
                <a:lnTo>
                  <a:pt x="481291" y="4036352"/>
                </a:lnTo>
                <a:lnTo>
                  <a:pt x="457111" y="3904056"/>
                </a:lnTo>
                <a:lnTo>
                  <a:pt x="607771" y="3874630"/>
                </a:lnTo>
                <a:lnTo>
                  <a:pt x="603688" y="3854069"/>
                </a:lnTo>
                <a:lnTo>
                  <a:pt x="447967" y="3854069"/>
                </a:lnTo>
                <a:lnTo>
                  <a:pt x="419404" y="3697782"/>
                </a:lnTo>
                <a:lnTo>
                  <a:pt x="617918" y="3657917"/>
                </a:lnTo>
                <a:lnTo>
                  <a:pt x="616386" y="3650170"/>
                </a:lnTo>
                <a:lnTo>
                  <a:pt x="410705" y="3650170"/>
                </a:lnTo>
                <a:lnTo>
                  <a:pt x="389254" y="3532809"/>
                </a:lnTo>
                <a:lnTo>
                  <a:pt x="588873" y="3496551"/>
                </a:lnTo>
                <a:lnTo>
                  <a:pt x="586852" y="3484765"/>
                </a:lnTo>
                <a:lnTo>
                  <a:pt x="380479" y="3484765"/>
                </a:lnTo>
                <a:lnTo>
                  <a:pt x="360730" y="3376777"/>
                </a:lnTo>
                <a:lnTo>
                  <a:pt x="382061" y="3240278"/>
                </a:lnTo>
                <a:lnTo>
                  <a:pt x="280390" y="3240278"/>
                </a:lnTo>
                <a:lnTo>
                  <a:pt x="160375" y="3225927"/>
                </a:lnTo>
                <a:close/>
              </a:path>
              <a:path w="4743450" h="5900420">
                <a:moveTo>
                  <a:pt x="715111" y="4375010"/>
                </a:moveTo>
                <a:lnTo>
                  <a:pt x="548259" y="4402886"/>
                </a:lnTo>
                <a:lnTo>
                  <a:pt x="722030" y="4402886"/>
                </a:lnTo>
                <a:lnTo>
                  <a:pt x="715111" y="4375010"/>
                </a:lnTo>
                <a:close/>
              </a:path>
              <a:path w="4743450" h="5900420">
                <a:moveTo>
                  <a:pt x="662635" y="4193603"/>
                </a:moveTo>
                <a:lnTo>
                  <a:pt x="514629" y="4218800"/>
                </a:lnTo>
                <a:lnTo>
                  <a:pt x="666524" y="4218800"/>
                </a:lnTo>
                <a:lnTo>
                  <a:pt x="662635" y="4193603"/>
                </a:lnTo>
                <a:close/>
              </a:path>
              <a:path w="4743450" h="5900420">
                <a:moveTo>
                  <a:pt x="633171" y="4002659"/>
                </a:moveTo>
                <a:lnTo>
                  <a:pt x="481291" y="4036352"/>
                </a:lnTo>
                <a:lnTo>
                  <a:pt x="638368" y="4036352"/>
                </a:lnTo>
                <a:lnTo>
                  <a:pt x="633171" y="4002659"/>
                </a:lnTo>
                <a:close/>
              </a:path>
              <a:path w="4743450" h="5900420">
                <a:moveTo>
                  <a:pt x="598068" y="3825760"/>
                </a:moveTo>
                <a:lnTo>
                  <a:pt x="447967" y="3854069"/>
                </a:lnTo>
                <a:lnTo>
                  <a:pt x="603688" y="3854069"/>
                </a:lnTo>
                <a:lnTo>
                  <a:pt x="598068" y="3825760"/>
                </a:lnTo>
                <a:close/>
              </a:path>
              <a:path w="4743450" h="5900420">
                <a:moveTo>
                  <a:pt x="609269" y="3614191"/>
                </a:moveTo>
                <a:lnTo>
                  <a:pt x="410705" y="3650170"/>
                </a:lnTo>
                <a:lnTo>
                  <a:pt x="616386" y="3650170"/>
                </a:lnTo>
                <a:lnTo>
                  <a:pt x="609269" y="3614191"/>
                </a:lnTo>
                <a:close/>
              </a:path>
              <a:path w="4743450" h="5900420">
                <a:moveTo>
                  <a:pt x="581672" y="3454565"/>
                </a:moveTo>
                <a:lnTo>
                  <a:pt x="380479" y="3484765"/>
                </a:lnTo>
                <a:lnTo>
                  <a:pt x="586852" y="3484765"/>
                </a:lnTo>
                <a:lnTo>
                  <a:pt x="581672" y="3454565"/>
                </a:lnTo>
                <a:close/>
              </a:path>
              <a:path w="4743450" h="5900420">
                <a:moveTo>
                  <a:pt x="1497876" y="1775612"/>
                </a:moveTo>
                <a:lnTo>
                  <a:pt x="1147991" y="1968919"/>
                </a:lnTo>
                <a:lnTo>
                  <a:pt x="165734" y="2269909"/>
                </a:lnTo>
                <a:lnTo>
                  <a:pt x="186410" y="2532418"/>
                </a:lnTo>
                <a:lnTo>
                  <a:pt x="229984" y="2875610"/>
                </a:lnTo>
                <a:lnTo>
                  <a:pt x="300812" y="3082620"/>
                </a:lnTo>
                <a:lnTo>
                  <a:pt x="306260" y="3202457"/>
                </a:lnTo>
                <a:lnTo>
                  <a:pt x="280390" y="3240278"/>
                </a:lnTo>
                <a:lnTo>
                  <a:pt x="382061" y="3240278"/>
                </a:lnTo>
                <a:lnTo>
                  <a:pt x="387972" y="3202457"/>
                </a:lnTo>
                <a:lnTo>
                  <a:pt x="629436" y="3202457"/>
                </a:lnTo>
                <a:lnTo>
                  <a:pt x="1044270" y="2698762"/>
                </a:lnTo>
                <a:lnTo>
                  <a:pt x="952703" y="2598496"/>
                </a:lnTo>
                <a:lnTo>
                  <a:pt x="2313800" y="1886051"/>
                </a:lnTo>
                <a:lnTo>
                  <a:pt x="1566735" y="1886051"/>
                </a:lnTo>
                <a:lnTo>
                  <a:pt x="1497876" y="1775612"/>
                </a:lnTo>
                <a:close/>
              </a:path>
              <a:path w="4743450" h="5900420">
                <a:moveTo>
                  <a:pt x="629436" y="3202457"/>
                </a:moveTo>
                <a:lnTo>
                  <a:pt x="387972" y="3202457"/>
                </a:lnTo>
                <a:lnTo>
                  <a:pt x="614908" y="3220097"/>
                </a:lnTo>
                <a:lnTo>
                  <a:pt x="629436" y="3202457"/>
                </a:lnTo>
                <a:close/>
              </a:path>
              <a:path w="4743450" h="5900420">
                <a:moveTo>
                  <a:pt x="3103879" y="975880"/>
                </a:moveTo>
                <a:lnTo>
                  <a:pt x="3042970" y="1012151"/>
                </a:lnTo>
                <a:lnTo>
                  <a:pt x="3191510" y="1286090"/>
                </a:lnTo>
                <a:lnTo>
                  <a:pt x="1566735" y="1886051"/>
                </a:lnTo>
                <a:lnTo>
                  <a:pt x="2313800" y="1886051"/>
                </a:lnTo>
                <a:lnTo>
                  <a:pt x="3341598" y="1348066"/>
                </a:lnTo>
                <a:lnTo>
                  <a:pt x="3417894" y="1348066"/>
                </a:lnTo>
                <a:lnTo>
                  <a:pt x="3401580" y="1322044"/>
                </a:lnTo>
                <a:lnTo>
                  <a:pt x="3444074" y="1276286"/>
                </a:lnTo>
                <a:lnTo>
                  <a:pt x="3473356" y="1263726"/>
                </a:lnTo>
                <a:lnTo>
                  <a:pt x="3270504" y="1263726"/>
                </a:lnTo>
                <a:lnTo>
                  <a:pt x="3103879" y="975880"/>
                </a:lnTo>
                <a:close/>
              </a:path>
              <a:path w="4743450" h="5900420">
                <a:moveTo>
                  <a:pt x="3417894" y="1348066"/>
                </a:moveTo>
                <a:lnTo>
                  <a:pt x="3341598" y="1348066"/>
                </a:lnTo>
                <a:lnTo>
                  <a:pt x="3408603" y="1439557"/>
                </a:lnTo>
                <a:lnTo>
                  <a:pt x="3456660" y="1409903"/>
                </a:lnTo>
                <a:lnTo>
                  <a:pt x="3417894" y="1348066"/>
                </a:lnTo>
                <a:close/>
              </a:path>
              <a:path w="4743450" h="5900420">
                <a:moveTo>
                  <a:pt x="3737406" y="598665"/>
                </a:moveTo>
                <a:lnTo>
                  <a:pt x="3670757" y="638352"/>
                </a:lnTo>
                <a:lnTo>
                  <a:pt x="3874681" y="1014247"/>
                </a:lnTo>
                <a:lnTo>
                  <a:pt x="3270504" y="1263726"/>
                </a:lnTo>
                <a:lnTo>
                  <a:pt x="3473356" y="1263726"/>
                </a:lnTo>
                <a:lnTo>
                  <a:pt x="4123154" y="984999"/>
                </a:lnTo>
                <a:lnTo>
                  <a:pt x="3946702" y="984999"/>
                </a:lnTo>
                <a:lnTo>
                  <a:pt x="3737406" y="598665"/>
                </a:lnTo>
                <a:close/>
              </a:path>
              <a:path w="4743450" h="5900420">
                <a:moveTo>
                  <a:pt x="4742853" y="0"/>
                </a:moveTo>
                <a:lnTo>
                  <a:pt x="4662589" y="47790"/>
                </a:lnTo>
                <a:lnTo>
                  <a:pt x="4511433" y="746747"/>
                </a:lnTo>
                <a:lnTo>
                  <a:pt x="3946702" y="984999"/>
                </a:lnTo>
                <a:lnTo>
                  <a:pt x="4123154" y="984999"/>
                </a:lnTo>
                <a:lnTo>
                  <a:pt x="4559185" y="797966"/>
                </a:lnTo>
                <a:lnTo>
                  <a:pt x="47428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96047" y="1900250"/>
            <a:ext cx="4743450" cy="5900420"/>
          </a:xfrm>
          <a:custGeom>
            <a:avLst/>
            <a:gdLst/>
            <a:ahLst/>
            <a:cxnLst/>
            <a:rect l="l" t="t" r="r" b="b"/>
            <a:pathLst>
              <a:path w="4743450" h="5900420">
                <a:moveTo>
                  <a:pt x="4742853" y="0"/>
                </a:moveTo>
                <a:lnTo>
                  <a:pt x="4559185" y="797966"/>
                </a:lnTo>
                <a:lnTo>
                  <a:pt x="3444074" y="1276286"/>
                </a:lnTo>
                <a:lnTo>
                  <a:pt x="3401580" y="1322044"/>
                </a:lnTo>
                <a:lnTo>
                  <a:pt x="3456660" y="1409903"/>
                </a:lnTo>
                <a:lnTo>
                  <a:pt x="3408603" y="1439557"/>
                </a:lnTo>
                <a:lnTo>
                  <a:pt x="3341598" y="1348066"/>
                </a:lnTo>
                <a:lnTo>
                  <a:pt x="952703" y="2598496"/>
                </a:lnTo>
                <a:lnTo>
                  <a:pt x="1044270" y="2698762"/>
                </a:lnTo>
                <a:lnTo>
                  <a:pt x="614908" y="3220097"/>
                </a:lnTo>
                <a:lnTo>
                  <a:pt x="387972" y="3202457"/>
                </a:lnTo>
                <a:lnTo>
                  <a:pt x="360730" y="3376777"/>
                </a:lnTo>
                <a:lnTo>
                  <a:pt x="380479" y="3484765"/>
                </a:lnTo>
                <a:lnTo>
                  <a:pt x="581672" y="3454565"/>
                </a:lnTo>
                <a:lnTo>
                  <a:pt x="588873" y="3496551"/>
                </a:lnTo>
                <a:lnTo>
                  <a:pt x="389254" y="3532809"/>
                </a:lnTo>
                <a:lnTo>
                  <a:pt x="410705" y="3650170"/>
                </a:lnTo>
                <a:lnTo>
                  <a:pt x="609269" y="3614191"/>
                </a:lnTo>
                <a:lnTo>
                  <a:pt x="617918" y="3657917"/>
                </a:lnTo>
                <a:lnTo>
                  <a:pt x="419404" y="3697782"/>
                </a:lnTo>
                <a:lnTo>
                  <a:pt x="447967" y="3854069"/>
                </a:lnTo>
                <a:lnTo>
                  <a:pt x="598068" y="3825760"/>
                </a:lnTo>
                <a:lnTo>
                  <a:pt x="607771" y="3874630"/>
                </a:lnTo>
                <a:lnTo>
                  <a:pt x="457111" y="3904056"/>
                </a:lnTo>
                <a:lnTo>
                  <a:pt x="481291" y="4036352"/>
                </a:lnTo>
                <a:lnTo>
                  <a:pt x="633171" y="4002659"/>
                </a:lnTo>
                <a:lnTo>
                  <a:pt x="642061" y="4060291"/>
                </a:lnTo>
                <a:lnTo>
                  <a:pt x="490931" y="4089107"/>
                </a:lnTo>
                <a:lnTo>
                  <a:pt x="514629" y="4218800"/>
                </a:lnTo>
                <a:lnTo>
                  <a:pt x="662635" y="4193603"/>
                </a:lnTo>
                <a:lnTo>
                  <a:pt x="669531" y="4238282"/>
                </a:lnTo>
                <a:lnTo>
                  <a:pt x="526186" y="4259541"/>
                </a:lnTo>
                <a:lnTo>
                  <a:pt x="548259" y="4402886"/>
                </a:lnTo>
                <a:lnTo>
                  <a:pt x="715111" y="4375010"/>
                </a:lnTo>
                <a:lnTo>
                  <a:pt x="743204" y="4488192"/>
                </a:lnTo>
                <a:lnTo>
                  <a:pt x="673760" y="4496206"/>
                </a:lnTo>
                <a:lnTo>
                  <a:pt x="658520" y="4419536"/>
                </a:lnTo>
                <a:lnTo>
                  <a:pt x="554520" y="4439589"/>
                </a:lnTo>
                <a:lnTo>
                  <a:pt x="616762" y="4760429"/>
                </a:lnTo>
                <a:lnTo>
                  <a:pt x="709650" y="4748631"/>
                </a:lnTo>
                <a:lnTo>
                  <a:pt x="697407" y="4672457"/>
                </a:lnTo>
                <a:lnTo>
                  <a:pt x="760717" y="4662665"/>
                </a:lnTo>
                <a:lnTo>
                  <a:pt x="797585" y="4842954"/>
                </a:lnTo>
                <a:lnTo>
                  <a:pt x="733907" y="4850307"/>
                </a:lnTo>
                <a:lnTo>
                  <a:pt x="717308" y="4781575"/>
                </a:lnTo>
                <a:lnTo>
                  <a:pt x="624370" y="4793284"/>
                </a:lnTo>
                <a:lnTo>
                  <a:pt x="684301" y="5102504"/>
                </a:lnTo>
                <a:lnTo>
                  <a:pt x="763562" y="5093131"/>
                </a:lnTo>
                <a:lnTo>
                  <a:pt x="754418" y="5026939"/>
                </a:lnTo>
                <a:lnTo>
                  <a:pt x="823239" y="5016296"/>
                </a:lnTo>
                <a:lnTo>
                  <a:pt x="855891" y="5163743"/>
                </a:lnTo>
                <a:lnTo>
                  <a:pt x="784796" y="5171948"/>
                </a:lnTo>
                <a:lnTo>
                  <a:pt x="774776" y="5125529"/>
                </a:lnTo>
                <a:lnTo>
                  <a:pt x="685660" y="5138178"/>
                </a:lnTo>
                <a:lnTo>
                  <a:pt x="728992" y="5385130"/>
                </a:lnTo>
                <a:lnTo>
                  <a:pt x="818743" y="5375529"/>
                </a:lnTo>
                <a:lnTo>
                  <a:pt x="814425" y="5347538"/>
                </a:lnTo>
                <a:lnTo>
                  <a:pt x="883310" y="5336870"/>
                </a:lnTo>
                <a:lnTo>
                  <a:pt x="898702" y="5428996"/>
                </a:lnTo>
                <a:lnTo>
                  <a:pt x="837793" y="5441873"/>
                </a:lnTo>
                <a:lnTo>
                  <a:pt x="831799" y="5409209"/>
                </a:lnTo>
                <a:lnTo>
                  <a:pt x="734187" y="5427726"/>
                </a:lnTo>
                <a:lnTo>
                  <a:pt x="769289" y="5648363"/>
                </a:lnTo>
                <a:lnTo>
                  <a:pt x="857211" y="5633072"/>
                </a:lnTo>
                <a:lnTo>
                  <a:pt x="874522" y="5576684"/>
                </a:lnTo>
                <a:lnTo>
                  <a:pt x="929424" y="5565355"/>
                </a:lnTo>
                <a:lnTo>
                  <a:pt x="932091" y="5584444"/>
                </a:lnTo>
                <a:lnTo>
                  <a:pt x="842556" y="5726226"/>
                </a:lnTo>
                <a:lnTo>
                  <a:pt x="714806" y="5784545"/>
                </a:lnTo>
                <a:lnTo>
                  <a:pt x="638556" y="5370537"/>
                </a:lnTo>
                <a:lnTo>
                  <a:pt x="665784" y="5310619"/>
                </a:lnTo>
                <a:lnTo>
                  <a:pt x="633107" y="5212562"/>
                </a:lnTo>
                <a:lnTo>
                  <a:pt x="373062" y="4963604"/>
                </a:lnTo>
                <a:lnTo>
                  <a:pt x="330466" y="4970627"/>
                </a:lnTo>
                <a:lnTo>
                  <a:pt x="284467" y="5087277"/>
                </a:lnTo>
                <a:lnTo>
                  <a:pt x="284467" y="5158092"/>
                </a:lnTo>
                <a:lnTo>
                  <a:pt x="355282" y="5152644"/>
                </a:lnTo>
                <a:lnTo>
                  <a:pt x="475132" y="5898946"/>
                </a:lnTo>
                <a:lnTo>
                  <a:pt x="316039" y="5899975"/>
                </a:lnTo>
                <a:lnTo>
                  <a:pt x="312635" y="5709691"/>
                </a:lnTo>
                <a:lnTo>
                  <a:pt x="278828" y="5554002"/>
                </a:lnTo>
                <a:lnTo>
                  <a:pt x="219443" y="5489727"/>
                </a:lnTo>
                <a:lnTo>
                  <a:pt x="154774" y="5263857"/>
                </a:lnTo>
                <a:lnTo>
                  <a:pt x="135978" y="5147691"/>
                </a:lnTo>
                <a:lnTo>
                  <a:pt x="229984" y="5141747"/>
                </a:lnTo>
                <a:lnTo>
                  <a:pt x="229006" y="5068620"/>
                </a:lnTo>
                <a:lnTo>
                  <a:pt x="265112" y="4970310"/>
                </a:lnTo>
                <a:lnTo>
                  <a:pt x="110617" y="4990998"/>
                </a:lnTo>
                <a:lnTo>
                  <a:pt x="98933" y="4918811"/>
                </a:lnTo>
                <a:lnTo>
                  <a:pt x="253276" y="4900701"/>
                </a:lnTo>
                <a:lnTo>
                  <a:pt x="240576" y="4826927"/>
                </a:lnTo>
                <a:lnTo>
                  <a:pt x="85699" y="4837023"/>
                </a:lnTo>
                <a:lnTo>
                  <a:pt x="74180" y="4765789"/>
                </a:lnTo>
                <a:lnTo>
                  <a:pt x="227939" y="4747463"/>
                </a:lnTo>
                <a:lnTo>
                  <a:pt x="213652" y="4656924"/>
                </a:lnTo>
                <a:lnTo>
                  <a:pt x="58420" y="4668469"/>
                </a:lnTo>
                <a:lnTo>
                  <a:pt x="42481" y="4569942"/>
                </a:lnTo>
                <a:lnTo>
                  <a:pt x="212839" y="4557115"/>
                </a:lnTo>
                <a:lnTo>
                  <a:pt x="197307" y="4449927"/>
                </a:lnTo>
                <a:lnTo>
                  <a:pt x="25996" y="4468075"/>
                </a:lnTo>
                <a:lnTo>
                  <a:pt x="0" y="4307522"/>
                </a:lnTo>
                <a:lnTo>
                  <a:pt x="170065" y="4291952"/>
                </a:lnTo>
                <a:lnTo>
                  <a:pt x="104698" y="3719969"/>
                </a:lnTo>
                <a:lnTo>
                  <a:pt x="154978" y="3473577"/>
                </a:lnTo>
                <a:lnTo>
                  <a:pt x="160375" y="3225927"/>
                </a:lnTo>
                <a:lnTo>
                  <a:pt x="280390" y="3240278"/>
                </a:lnTo>
                <a:lnTo>
                  <a:pt x="306260" y="3202457"/>
                </a:lnTo>
                <a:lnTo>
                  <a:pt x="300812" y="3082620"/>
                </a:lnTo>
                <a:lnTo>
                  <a:pt x="229984" y="2875610"/>
                </a:lnTo>
                <a:lnTo>
                  <a:pt x="186410" y="2532418"/>
                </a:lnTo>
                <a:lnTo>
                  <a:pt x="165734" y="2269909"/>
                </a:lnTo>
                <a:lnTo>
                  <a:pt x="1147991" y="1968919"/>
                </a:lnTo>
                <a:lnTo>
                  <a:pt x="1497876" y="1775612"/>
                </a:lnTo>
                <a:lnTo>
                  <a:pt x="1566735" y="1886051"/>
                </a:lnTo>
                <a:lnTo>
                  <a:pt x="3191510" y="1286090"/>
                </a:lnTo>
                <a:lnTo>
                  <a:pt x="3042970" y="1012151"/>
                </a:lnTo>
                <a:lnTo>
                  <a:pt x="3103879" y="975880"/>
                </a:lnTo>
                <a:lnTo>
                  <a:pt x="3270504" y="1263726"/>
                </a:lnTo>
                <a:lnTo>
                  <a:pt x="3874681" y="1014247"/>
                </a:lnTo>
                <a:lnTo>
                  <a:pt x="3670757" y="638352"/>
                </a:lnTo>
                <a:lnTo>
                  <a:pt x="3737406" y="598665"/>
                </a:lnTo>
                <a:lnTo>
                  <a:pt x="3946702" y="984999"/>
                </a:lnTo>
                <a:lnTo>
                  <a:pt x="4511433" y="746747"/>
                </a:lnTo>
                <a:lnTo>
                  <a:pt x="4662589" y="47790"/>
                </a:lnTo>
                <a:lnTo>
                  <a:pt x="4742853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27527" y="1609940"/>
            <a:ext cx="3409315" cy="2103120"/>
          </a:xfrm>
          <a:custGeom>
            <a:avLst/>
            <a:gdLst/>
            <a:ahLst/>
            <a:cxnLst/>
            <a:rect l="l" t="t" r="r" b="b"/>
            <a:pathLst>
              <a:path w="3409315" h="2103120">
                <a:moveTo>
                  <a:pt x="3341814" y="0"/>
                </a:moveTo>
                <a:lnTo>
                  <a:pt x="0" y="1989772"/>
                </a:lnTo>
                <a:lnTo>
                  <a:pt x="67297" y="2102802"/>
                </a:lnTo>
                <a:lnTo>
                  <a:pt x="3409111" y="113029"/>
                </a:lnTo>
                <a:lnTo>
                  <a:pt x="33418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27527" y="1609940"/>
            <a:ext cx="3409315" cy="2103120"/>
          </a:xfrm>
          <a:custGeom>
            <a:avLst/>
            <a:gdLst/>
            <a:ahLst/>
            <a:cxnLst/>
            <a:rect l="l" t="t" r="r" b="b"/>
            <a:pathLst>
              <a:path w="3409315" h="2103120">
                <a:moveTo>
                  <a:pt x="0" y="1989772"/>
                </a:moveTo>
                <a:lnTo>
                  <a:pt x="3341814" y="0"/>
                </a:lnTo>
                <a:lnTo>
                  <a:pt x="3409111" y="113029"/>
                </a:lnTo>
                <a:lnTo>
                  <a:pt x="67297" y="2102802"/>
                </a:lnTo>
                <a:lnTo>
                  <a:pt x="0" y="1989772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63017" y="1524673"/>
            <a:ext cx="213245" cy="204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31804" y="2565374"/>
            <a:ext cx="200660" cy="192405"/>
          </a:xfrm>
          <a:custGeom>
            <a:avLst/>
            <a:gdLst/>
            <a:ahLst/>
            <a:cxnLst/>
            <a:rect l="l" t="t" r="r" b="b"/>
            <a:pathLst>
              <a:path w="200660" h="192405">
                <a:moveTo>
                  <a:pt x="133248" y="0"/>
                </a:moveTo>
                <a:lnTo>
                  <a:pt x="0" y="78917"/>
                </a:lnTo>
                <a:lnTo>
                  <a:pt x="67310" y="191947"/>
                </a:lnTo>
                <a:lnTo>
                  <a:pt x="200545" y="113017"/>
                </a:lnTo>
                <a:lnTo>
                  <a:pt x="1332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31804" y="2565374"/>
            <a:ext cx="200660" cy="192405"/>
          </a:xfrm>
          <a:custGeom>
            <a:avLst/>
            <a:gdLst/>
            <a:ahLst/>
            <a:cxnLst/>
            <a:rect l="l" t="t" r="r" b="b"/>
            <a:pathLst>
              <a:path w="200660" h="192405">
                <a:moveTo>
                  <a:pt x="0" y="78917"/>
                </a:moveTo>
                <a:lnTo>
                  <a:pt x="133248" y="0"/>
                </a:lnTo>
                <a:lnTo>
                  <a:pt x="200545" y="113017"/>
                </a:lnTo>
                <a:lnTo>
                  <a:pt x="67310" y="191947"/>
                </a:lnTo>
                <a:lnTo>
                  <a:pt x="0" y="78917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 rot="14340000">
            <a:off x="6392354" y="1576003"/>
            <a:ext cx="145281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0"/>
              </a:lnSpc>
            </a:pPr>
            <a:r>
              <a:rPr sz="750" spc="0" dirty="0">
                <a:solidFill>
                  <a:srgbClr val="231F20"/>
                </a:solidFill>
                <a:latin typeface="Century Gothic"/>
                <a:cs typeface="Century Gothic"/>
              </a:rPr>
              <a:t>2</a:t>
            </a:r>
            <a:r>
              <a:rPr lang="es-ES" sz="750" spc="0" dirty="0">
                <a:solidFill>
                  <a:srgbClr val="231F20"/>
                </a:solidFill>
                <a:latin typeface="Century Gothic"/>
                <a:cs typeface="Century Gothic"/>
              </a:rPr>
              <a:t>4</a:t>
            </a:r>
            <a:endParaRPr sz="750" dirty="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88459" y="2617723"/>
            <a:ext cx="87630" cy="87630"/>
          </a:xfrm>
          <a:custGeom>
            <a:avLst/>
            <a:gdLst/>
            <a:ahLst/>
            <a:cxnLst/>
            <a:rect l="l" t="t" r="r" b="b"/>
            <a:pathLst>
              <a:path w="87629" h="87630">
                <a:moveTo>
                  <a:pt x="43624" y="0"/>
                </a:moveTo>
                <a:lnTo>
                  <a:pt x="60597" y="3428"/>
                </a:lnTo>
                <a:lnTo>
                  <a:pt x="74460" y="12777"/>
                </a:lnTo>
                <a:lnTo>
                  <a:pt x="83808" y="26644"/>
                </a:lnTo>
                <a:lnTo>
                  <a:pt x="87236" y="43624"/>
                </a:lnTo>
                <a:lnTo>
                  <a:pt x="83808" y="60597"/>
                </a:lnTo>
                <a:lnTo>
                  <a:pt x="74460" y="74460"/>
                </a:lnTo>
                <a:lnTo>
                  <a:pt x="60597" y="83808"/>
                </a:lnTo>
                <a:lnTo>
                  <a:pt x="43624" y="87236"/>
                </a:lnTo>
                <a:lnTo>
                  <a:pt x="26644" y="83808"/>
                </a:lnTo>
                <a:lnTo>
                  <a:pt x="12777" y="74460"/>
                </a:lnTo>
                <a:lnTo>
                  <a:pt x="3428" y="60597"/>
                </a:lnTo>
                <a:lnTo>
                  <a:pt x="0" y="43624"/>
                </a:lnTo>
                <a:lnTo>
                  <a:pt x="3428" y="26644"/>
                </a:lnTo>
                <a:lnTo>
                  <a:pt x="12777" y="12777"/>
                </a:lnTo>
                <a:lnTo>
                  <a:pt x="26644" y="3428"/>
                </a:lnTo>
                <a:lnTo>
                  <a:pt x="43624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05210" y="2616085"/>
            <a:ext cx="55244" cy="92710"/>
          </a:xfrm>
          <a:custGeom>
            <a:avLst/>
            <a:gdLst/>
            <a:ahLst/>
            <a:cxnLst/>
            <a:rect l="l" t="t" r="r" b="b"/>
            <a:pathLst>
              <a:path w="55245" h="92710">
                <a:moveTo>
                  <a:pt x="0" y="0"/>
                </a:moveTo>
                <a:lnTo>
                  <a:pt x="54876" y="9225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85931" y="2632494"/>
            <a:ext cx="95250" cy="56515"/>
          </a:xfrm>
          <a:custGeom>
            <a:avLst/>
            <a:gdLst/>
            <a:ahLst/>
            <a:cxnLst/>
            <a:rect l="l" t="t" r="r" b="b"/>
            <a:pathLst>
              <a:path w="95250" h="56514">
                <a:moveTo>
                  <a:pt x="94856" y="0"/>
                </a:moveTo>
                <a:lnTo>
                  <a:pt x="0" y="5618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88565" y="3589592"/>
            <a:ext cx="213575" cy="199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 rot="3600000">
            <a:off x="2922733" y="3657844"/>
            <a:ext cx="14433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0"/>
              </a:lnSpc>
            </a:pPr>
            <a:r>
              <a:rPr lang="es-ES" sz="750" spc="0" dirty="0">
                <a:solidFill>
                  <a:srgbClr val="231F20"/>
                </a:solidFill>
                <a:latin typeface="Century Gothic"/>
                <a:cs typeface="Century Gothic"/>
              </a:rPr>
              <a:t>06</a:t>
            </a:r>
            <a:endParaRPr sz="750" dirty="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47405" y="4077373"/>
            <a:ext cx="514350" cy="465455"/>
          </a:xfrm>
          <a:custGeom>
            <a:avLst/>
            <a:gdLst/>
            <a:ahLst/>
            <a:cxnLst/>
            <a:rect l="l" t="t" r="r" b="b"/>
            <a:pathLst>
              <a:path w="514350" h="465454">
                <a:moveTo>
                  <a:pt x="514286" y="0"/>
                </a:moveTo>
                <a:lnTo>
                  <a:pt x="0" y="161925"/>
                </a:lnTo>
                <a:lnTo>
                  <a:pt x="19900" y="465404"/>
                </a:lnTo>
                <a:lnTo>
                  <a:pt x="5142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47405" y="4077373"/>
            <a:ext cx="514350" cy="465455"/>
          </a:xfrm>
          <a:custGeom>
            <a:avLst/>
            <a:gdLst/>
            <a:ahLst/>
            <a:cxnLst/>
            <a:rect l="l" t="t" r="r" b="b"/>
            <a:pathLst>
              <a:path w="514350" h="465454">
                <a:moveTo>
                  <a:pt x="514286" y="0"/>
                </a:moveTo>
                <a:lnTo>
                  <a:pt x="0" y="161925"/>
                </a:lnTo>
                <a:lnTo>
                  <a:pt x="19900" y="465404"/>
                </a:lnTo>
                <a:lnTo>
                  <a:pt x="514286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05762" y="4006126"/>
            <a:ext cx="808355" cy="977900"/>
          </a:xfrm>
          <a:custGeom>
            <a:avLst/>
            <a:gdLst/>
            <a:ahLst/>
            <a:cxnLst/>
            <a:rect l="l" t="t" r="r" b="b"/>
            <a:pathLst>
              <a:path w="808355" h="977900">
                <a:moveTo>
                  <a:pt x="807986" y="0"/>
                </a:moveTo>
                <a:lnTo>
                  <a:pt x="574294" y="71767"/>
                </a:lnTo>
                <a:lnTo>
                  <a:pt x="0" y="642505"/>
                </a:lnTo>
                <a:lnTo>
                  <a:pt x="69570" y="977633"/>
                </a:lnTo>
                <a:lnTo>
                  <a:pt x="8079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05762" y="4006126"/>
            <a:ext cx="808355" cy="977900"/>
          </a:xfrm>
          <a:custGeom>
            <a:avLst/>
            <a:gdLst/>
            <a:ahLst/>
            <a:cxnLst/>
            <a:rect l="l" t="t" r="r" b="b"/>
            <a:pathLst>
              <a:path w="808355" h="977900">
                <a:moveTo>
                  <a:pt x="807986" y="0"/>
                </a:moveTo>
                <a:lnTo>
                  <a:pt x="574294" y="71767"/>
                </a:lnTo>
                <a:lnTo>
                  <a:pt x="0" y="642505"/>
                </a:lnTo>
                <a:lnTo>
                  <a:pt x="69570" y="977633"/>
                </a:lnTo>
                <a:lnTo>
                  <a:pt x="807986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90789" y="5321693"/>
            <a:ext cx="261620" cy="1427480"/>
          </a:xfrm>
          <a:custGeom>
            <a:avLst/>
            <a:gdLst/>
            <a:ahLst/>
            <a:cxnLst/>
            <a:rect l="l" t="t" r="r" b="b"/>
            <a:pathLst>
              <a:path w="261619" h="1427479">
                <a:moveTo>
                  <a:pt x="22872" y="0"/>
                </a:moveTo>
                <a:lnTo>
                  <a:pt x="0" y="114363"/>
                </a:lnTo>
                <a:lnTo>
                  <a:pt x="29413" y="470560"/>
                </a:lnTo>
                <a:lnTo>
                  <a:pt x="138391" y="1426883"/>
                </a:lnTo>
                <a:lnTo>
                  <a:pt x="261416" y="1352854"/>
                </a:lnTo>
                <a:lnTo>
                  <a:pt x="22872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90789" y="5321693"/>
            <a:ext cx="261620" cy="1427480"/>
          </a:xfrm>
          <a:custGeom>
            <a:avLst/>
            <a:gdLst/>
            <a:ahLst/>
            <a:cxnLst/>
            <a:rect l="l" t="t" r="r" b="b"/>
            <a:pathLst>
              <a:path w="261619" h="1427479">
                <a:moveTo>
                  <a:pt x="22872" y="0"/>
                </a:moveTo>
                <a:lnTo>
                  <a:pt x="261416" y="1352854"/>
                </a:lnTo>
                <a:lnTo>
                  <a:pt x="138391" y="1426883"/>
                </a:lnTo>
                <a:lnTo>
                  <a:pt x="29413" y="470560"/>
                </a:lnTo>
                <a:lnTo>
                  <a:pt x="0" y="114363"/>
                </a:lnTo>
                <a:lnTo>
                  <a:pt x="22872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89493" y="5472010"/>
            <a:ext cx="184785" cy="1285240"/>
          </a:xfrm>
          <a:custGeom>
            <a:avLst/>
            <a:gdLst/>
            <a:ahLst/>
            <a:cxnLst/>
            <a:rect l="l" t="t" r="r" b="b"/>
            <a:pathLst>
              <a:path w="184785" h="1285240">
                <a:moveTo>
                  <a:pt x="62090" y="0"/>
                </a:moveTo>
                <a:lnTo>
                  <a:pt x="0" y="166649"/>
                </a:lnTo>
                <a:lnTo>
                  <a:pt x="88226" y="921512"/>
                </a:lnTo>
                <a:lnTo>
                  <a:pt x="137261" y="1284236"/>
                </a:lnTo>
                <a:lnTo>
                  <a:pt x="184200" y="1284884"/>
                </a:lnTo>
                <a:lnTo>
                  <a:pt x="78422" y="343103"/>
                </a:lnTo>
                <a:lnTo>
                  <a:pt x="6209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89493" y="5472010"/>
            <a:ext cx="184785" cy="1285240"/>
          </a:xfrm>
          <a:custGeom>
            <a:avLst/>
            <a:gdLst/>
            <a:ahLst/>
            <a:cxnLst/>
            <a:rect l="l" t="t" r="r" b="b"/>
            <a:pathLst>
              <a:path w="184785" h="1285240">
                <a:moveTo>
                  <a:pt x="137261" y="1284236"/>
                </a:moveTo>
                <a:lnTo>
                  <a:pt x="184200" y="1284884"/>
                </a:lnTo>
                <a:lnTo>
                  <a:pt x="78422" y="343103"/>
                </a:lnTo>
                <a:lnTo>
                  <a:pt x="62090" y="0"/>
                </a:lnTo>
                <a:lnTo>
                  <a:pt x="0" y="166649"/>
                </a:lnTo>
                <a:lnTo>
                  <a:pt x="88226" y="921512"/>
                </a:lnTo>
                <a:lnTo>
                  <a:pt x="137261" y="1284236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29816" y="6715620"/>
            <a:ext cx="208915" cy="339090"/>
          </a:xfrm>
          <a:custGeom>
            <a:avLst/>
            <a:gdLst/>
            <a:ahLst/>
            <a:cxnLst/>
            <a:rect l="l" t="t" r="r" b="b"/>
            <a:pathLst>
              <a:path w="208914" h="339090">
                <a:moveTo>
                  <a:pt x="139191" y="0"/>
                </a:moveTo>
                <a:lnTo>
                  <a:pt x="3860" y="73456"/>
                </a:lnTo>
                <a:lnTo>
                  <a:pt x="0" y="131457"/>
                </a:lnTo>
                <a:lnTo>
                  <a:pt x="208775" y="338950"/>
                </a:lnTo>
                <a:lnTo>
                  <a:pt x="139191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29816" y="6715620"/>
            <a:ext cx="208915" cy="339090"/>
          </a:xfrm>
          <a:custGeom>
            <a:avLst/>
            <a:gdLst/>
            <a:ahLst/>
            <a:cxnLst/>
            <a:rect l="l" t="t" r="r" b="b"/>
            <a:pathLst>
              <a:path w="208914" h="339090">
                <a:moveTo>
                  <a:pt x="3860" y="73456"/>
                </a:moveTo>
                <a:lnTo>
                  <a:pt x="139191" y="0"/>
                </a:lnTo>
                <a:lnTo>
                  <a:pt x="208775" y="338950"/>
                </a:lnTo>
                <a:lnTo>
                  <a:pt x="0" y="131457"/>
                </a:lnTo>
                <a:lnTo>
                  <a:pt x="3860" y="73456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01279" y="7258532"/>
            <a:ext cx="290830" cy="532130"/>
          </a:xfrm>
          <a:custGeom>
            <a:avLst/>
            <a:gdLst/>
            <a:ahLst/>
            <a:cxnLst/>
            <a:rect l="l" t="t" r="r" b="b"/>
            <a:pathLst>
              <a:path w="290830" h="532129">
                <a:moveTo>
                  <a:pt x="212775" y="0"/>
                </a:moveTo>
                <a:lnTo>
                  <a:pt x="0" y="17957"/>
                </a:lnTo>
                <a:lnTo>
                  <a:pt x="80302" y="531672"/>
                </a:lnTo>
                <a:lnTo>
                  <a:pt x="290664" y="504723"/>
                </a:lnTo>
                <a:lnTo>
                  <a:pt x="21277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01279" y="7258532"/>
            <a:ext cx="290830" cy="532130"/>
          </a:xfrm>
          <a:custGeom>
            <a:avLst/>
            <a:gdLst/>
            <a:ahLst/>
            <a:cxnLst/>
            <a:rect l="l" t="t" r="r" b="b"/>
            <a:pathLst>
              <a:path w="290830" h="532129">
                <a:moveTo>
                  <a:pt x="0" y="17957"/>
                </a:moveTo>
                <a:lnTo>
                  <a:pt x="212775" y="0"/>
                </a:lnTo>
                <a:lnTo>
                  <a:pt x="290664" y="504723"/>
                </a:lnTo>
                <a:lnTo>
                  <a:pt x="80302" y="531672"/>
                </a:lnTo>
                <a:lnTo>
                  <a:pt x="0" y="17957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68462" y="7030377"/>
            <a:ext cx="209677" cy="2181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24328" y="7323950"/>
            <a:ext cx="118681" cy="1596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12632" y="6740525"/>
            <a:ext cx="115658" cy="1897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172741" y="7061098"/>
            <a:ext cx="115658" cy="1897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54872" y="6386156"/>
            <a:ext cx="115658" cy="1897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12087" y="5083262"/>
            <a:ext cx="154812" cy="983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96758" y="5991948"/>
            <a:ext cx="122542" cy="1336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07541" y="6185204"/>
            <a:ext cx="343535" cy="1009650"/>
          </a:xfrm>
          <a:custGeom>
            <a:avLst/>
            <a:gdLst/>
            <a:ahLst/>
            <a:cxnLst/>
            <a:rect l="l" t="t" r="r" b="b"/>
            <a:pathLst>
              <a:path w="343534" h="1009650">
                <a:moveTo>
                  <a:pt x="184861" y="0"/>
                </a:moveTo>
                <a:lnTo>
                  <a:pt x="0" y="18732"/>
                </a:lnTo>
                <a:lnTo>
                  <a:pt x="129616" y="1009141"/>
                </a:lnTo>
                <a:lnTo>
                  <a:pt x="343281" y="978903"/>
                </a:lnTo>
                <a:lnTo>
                  <a:pt x="18486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07541" y="6185204"/>
            <a:ext cx="343535" cy="1009650"/>
          </a:xfrm>
          <a:custGeom>
            <a:avLst/>
            <a:gdLst/>
            <a:ahLst/>
            <a:cxnLst/>
            <a:rect l="l" t="t" r="r" b="b"/>
            <a:pathLst>
              <a:path w="343534" h="1009650">
                <a:moveTo>
                  <a:pt x="0" y="18732"/>
                </a:moveTo>
                <a:lnTo>
                  <a:pt x="184861" y="0"/>
                </a:lnTo>
                <a:lnTo>
                  <a:pt x="343281" y="978903"/>
                </a:lnTo>
                <a:lnTo>
                  <a:pt x="129616" y="1009141"/>
                </a:lnTo>
                <a:lnTo>
                  <a:pt x="0" y="18732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79435" y="7181227"/>
            <a:ext cx="228409" cy="45669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5061" y="3932072"/>
            <a:ext cx="6669405" cy="3188970"/>
          </a:xfrm>
          <a:custGeom>
            <a:avLst/>
            <a:gdLst/>
            <a:ahLst/>
            <a:cxnLst/>
            <a:rect l="l" t="t" r="r" b="b"/>
            <a:pathLst>
              <a:path w="6669405" h="3188970">
                <a:moveTo>
                  <a:pt x="0" y="3188766"/>
                </a:moveTo>
                <a:lnTo>
                  <a:pt x="6669379" y="0"/>
                </a:lnTo>
              </a:path>
            </a:pathLst>
          </a:custGeom>
          <a:ln w="6350">
            <a:solidFill>
              <a:srgbClr val="231F20"/>
            </a:solidFill>
            <a:prstDash val="sysDash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03755" y="4896878"/>
            <a:ext cx="311785" cy="96520"/>
          </a:xfrm>
          <a:custGeom>
            <a:avLst/>
            <a:gdLst/>
            <a:ahLst/>
            <a:cxnLst/>
            <a:rect l="l" t="t" r="r" b="b"/>
            <a:pathLst>
              <a:path w="311785" h="96520">
                <a:moveTo>
                  <a:pt x="311175" y="0"/>
                </a:moveTo>
                <a:lnTo>
                  <a:pt x="0" y="95897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75472" y="4965737"/>
            <a:ext cx="62230" cy="45720"/>
          </a:xfrm>
          <a:custGeom>
            <a:avLst/>
            <a:gdLst/>
            <a:ahLst/>
            <a:cxnLst/>
            <a:rect l="l" t="t" r="r" b="b"/>
            <a:pathLst>
              <a:path w="62230" h="45720">
                <a:moveTo>
                  <a:pt x="50914" y="0"/>
                </a:moveTo>
                <a:lnTo>
                  <a:pt x="22631" y="8712"/>
                </a:lnTo>
                <a:lnTo>
                  <a:pt x="0" y="35775"/>
                </a:lnTo>
                <a:lnTo>
                  <a:pt x="33934" y="45389"/>
                </a:lnTo>
                <a:lnTo>
                  <a:pt x="62217" y="36677"/>
                </a:lnTo>
                <a:lnTo>
                  <a:pt x="30581" y="26327"/>
                </a:lnTo>
                <a:lnTo>
                  <a:pt x="509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31992" y="5680766"/>
            <a:ext cx="433070" cy="26032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s-ES"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 AULAS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OFICINA</a:t>
            </a:r>
            <a:endParaRPr sz="750" dirty="0">
              <a:latin typeface="Century Gothic"/>
              <a:cs typeface="Century Gothic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164412" y="5827242"/>
            <a:ext cx="247015" cy="146685"/>
          </a:xfrm>
          <a:custGeom>
            <a:avLst/>
            <a:gdLst/>
            <a:ahLst/>
            <a:cxnLst/>
            <a:rect l="l" t="t" r="r" b="b"/>
            <a:pathLst>
              <a:path w="247015" h="146685">
                <a:moveTo>
                  <a:pt x="0" y="0"/>
                </a:moveTo>
                <a:lnTo>
                  <a:pt x="246506" y="146646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75676" y="5942253"/>
            <a:ext cx="60960" cy="48260"/>
          </a:xfrm>
          <a:custGeom>
            <a:avLst/>
            <a:gdLst/>
            <a:ahLst/>
            <a:cxnLst/>
            <a:rect l="l" t="t" r="r" b="b"/>
            <a:pathLst>
              <a:path w="60959" h="48260">
                <a:moveTo>
                  <a:pt x="19621" y="0"/>
                </a:moveTo>
                <a:lnTo>
                  <a:pt x="33172" y="30403"/>
                </a:lnTo>
                <a:lnTo>
                  <a:pt x="0" y="32981"/>
                </a:lnTo>
                <a:lnTo>
                  <a:pt x="25438" y="48107"/>
                </a:lnTo>
                <a:lnTo>
                  <a:pt x="60693" y="46736"/>
                </a:lnTo>
                <a:lnTo>
                  <a:pt x="45059" y="15125"/>
                </a:lnTo>
                <a:lnTo>
                  <a:pt x="196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 rot="20100000">
            <a:off x="4974470" y="4770070"/>
            <a:ext cx="1199853" cy="99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80"/>
              </a:lnSpc>
            </a:pP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LÍNEA </a:t>
            </a:r>
            <a:r>
              <a:rPr sz="1125" spc="7" baseline="3703" dirty="0">
                <a:solidFill>
                  <a:srgbClr val="231F20"/>
                </a:solidFill>
                <a:latin typeface="Century Gothic"/>
                <a:cs typeface="Century Gothic"/>
              </a:rPr>
              <a:t>DE </a:t>
            </a:r>
            <a:r>
              <a:rPr sz="1125" spc="15" baseline="3703" dirty="0">
                <a:solidFill>
                  <a:srgbClr val="231F20"/>
                </a:solidFill>
                <a:latin typeface="Century Gothic"/>
                <a:cs typeface="Century Gothic"/>
              </a:rPr>
              <a:t>MEDIA</a:t>
            </a:r>
            <a:r>
              <a:rPr sz="1125" spc="-135" baseline="3703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25" spc="15" baseline="7407" dirty="0">
                <a:solidFill>
                  <a:srgbClr val="231F20"/>
                </a:solidFill>
                <a:latin typeface="Century Gothic"/>
                <a:cs typeface="Century Gothic"/>
              </a:rPr>
              <a:t>TENSIÓN</a:t>
            </a:r>
            <a:endParaRPr sz="1125" baseline="7407">
              <a:latin typeface="Century Gothic"/>
              <a:cs typeface="Century Gothic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0678" y="7697262"/>
            <a:ext cx="673100" cy="263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104" marR="5080" indent="-193040">
              <a:lnSpc>
                <a:spcPct val="103600"/>
              </a:lnSpc>
              <a:spcBef>
                <a:spcPts val="100"/>
              </a:spcBef>
            </a:pPr>
            <a:r>
              <a:rPr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ZONA</a:t>
            </a:r>
            <a:r>
              <a:rPr sz="750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PICNIC  Y</a:t>
            </a:r>
            <a:r>
              <a:rPr sz="750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50" spc="25" dirty="0">
                <a:solidFill>
                  <a:srgbClr val="231F20"/>
                </a:solidFill>
                <a:latin typeface="Century Gothic"/>
                <a:cs typeface="Century Gothic"/>
              </a:rPr>
              <a:t>WC</a:t>
            </a:r>
            <a:endParaRPr sz="750">
              <a:latin typeface="Century Gothic"/>
              <a:cs typeface="Century Gothic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277988" y="7542758"/>
            <a:ext cx="273050" cy="312420"/>
          </a:xfrm>
          <a:custGeom>
            <a:avLst/>
            <a:gdLst/>
            <a:ahLst/>
            <a:cxnLst/>
            <a:rect l="l" t="t" r="r" b="b"/>
            <a:pathLst>
              <a:path w="273050" h="312420">
                <a:moveTo>
                  <a:pt x="0" y="312419"/>
                </a:moveTo>
                <a:lnTo>
                  <a:pt x="272465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516532" y="7520431"/>
            <a:ext cx="53975" cy="57785"/>
          </a:xfrm>
          <a:custGeom>
            <a:avLst/>
            <a:gdLst/>
            <a:ahLst/>
            <a:cxnLst/>
            <a:rect l="l" t="t" r="r" b="b"/>
            <a:pathLst>
              <a:path w="53975" h="57784">
                <a:moveTo>
                  <a:pt x="49917" y="24130"/>
                </a:moveTo>
                <a:lnTo>
                  <a:pt x="32346" y="24130"/>
                </a:lnTo>
                <a:lnTo>
                  <a:pt x="28930" y="57226"/>
                </a:lnTo>
                <a:lnTo>
                  <a:pt x="48374" y="34925"/>
                </a:lnTo>
                <a:lnTo>
                  <a:pt x="49917" y="24130"/>
                </a:lnTo>
                <a:close/>
              </a:path>
              <a:path w="53975" h="57784">
                <a:moveTo>
                  <a:pt x="53365" y="0"/>
                </a:moveTo>
                <a:lnTo>
                  <a:pt x="19456" y="9702"/>
                </a:lnTo>
                <a:lnTo>
                  <a:pt x="0" y="32004"/>
                </a:lnTo>
                <a:lnTo>
                  <a:pt x="32346" y="24130"/>
                </a:lnTo>
                <a:lnTo>
                  <a:pt x="49917" y="24130"/>
                </a:lnTo>
                <a:lnTo>
                  <a:pt x="533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894516" y="3442322"/>
            <a:ext cx="81826" cy="8182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878084" y="1342412"/>
            <a:ext cx="1699260" cy="263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3600"/>
              </a:lnSpc>
              <a:spcBef>
                <a:spcPts val="100"/>
              </a:spcBef>
            </a:pPr>
            <a:r>
              <a:rPr sz="750" spc="-65" dirty="0">
                <a:solidFill>
                  <a:srgbClr val="231F20"/>
                </a:solidFill>
                <a:latin typeface="Century Gothic"/>
                <a:cs typeface="Century Gothic"/>
              </a:rPr>
              <a:t>ELEVACIONES </a:t>
            </a:r>
            <a:r>
              <a:rPr sz="750" spc="-60" dirty="0">
                <a:solidFill>
                  <a:srgbClr val="231F20"/>
                </a:solidFill>
                <a:latin typeface="Century Gothic"/>
                <a:cs typeface="Century Gothic"/>
              </a:rPr>
              <a:t>Y DIMENSIONES </a:t>
            </a:r>
            <a:r>
              <a:rPr sz="750" spc="-65" dirty="0">
                <a:solidFill>
                  <a:srgbClr val="231F20"/>
                </a:solidFill>
                <a:latin typeface="Century Gothic"/>
                <a:cs typeface="Century Gothic"/>
              </a:rPr>
              <a:t>EN </a:t>
            </a:r>
            <a:r>
              <a:rPr sz="750" spc="-60" dirty="0">
                <a:solidFill>
                  <a:srgbClr val="231F20"/>
                </a:solidFill>
                <a:latin typeface="Century Gothic"/>
                <a:cs typeface="Century Gothic"/>
              </a:rPr>
              <a:t>METROS.  LAS </a:t>
            </a:r>
            <a:r>
              <a:rPr sz="750" spc="-70" dirty="0">
                <a:solidFill>
                  <a:srgbClr val="231F20"/>
                </a:solidFill>
                <a:latin typeface="Century Gothic"/>
                <a:cs typeface="Century Gothic"/>
              </a:rPr>
              <a:t>MARCACIONES </a:t>
            </a:r>
            <a:r>
              <a:rPr sz="750" spc="-75" dirty="0">
                <a:solidFill>
                  <a:srgbClr val="231F20"/>
                </a:solidFill>
                <a:latin typeface="Century Gothic"/>
                <a:cs typeface="Century Gothic"/>
              </a:rPr>
              <a:t>SON</a:t>
            </a:r>
            <a:r>
              <a:rPr sz="750" spc="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50" spc="-65" dirty="0">
                <a:solidFill>
                  <a:srgbClr val="231F20"/>
                </a:solidFill>
                <a:latin typeface="Century Gothic"/>
                <a:cs typeface="Century Gothic"/>
              </a:rPr>
              <a:t>MAGNÉTICAS.</a:t>
            </a:r>
            <a:endParaRPr sz="750">
              <a:latin typeface="Century Gothic"/>
              <a:cs typeface="Century Gothic"/>
            </a:endParaRPr>
          </a:p>
        </p:txBody>
      </p:sp>
      <p:sp>
        <p:nvSpPr>
          <p:cNvPr id="68" name="object 68"/>
          <p:cNvSpPr txBox="1"/>
          <p:nvPr/>
        </p:nvSpPr>
        <p:spPr>
          <a:xfrm rot="19859858">
            <a:off x="2805333" y="3433574"/>
            <a:ext cx="440690" cy="13208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ELEV</a:t>
            </a:r>
            <a:r>
              <a:rPr sz="75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52</a:t>
            </a:r>
            <a:r>
              <a:rPr lang="es-ES"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5</a:t>
            </a:r>
            <a:endParaRPr sz="750" dirty="0">
              <a:latin typeface="Century Gothic"/>
              <a:cs typeface="Century Gothic"/>
            </a:endParaRPr>
          </a:p>
        </p:txBody>
      </p:sp>
      <p:sp>
        <p:nvSpPr>
          <p:cNvPr id="69" name="object 69"/>
          <p:cNvSpPr txBox="1"/>
          <p:nvPr/>
        </p:nvSpPr>
        <p:spPr>
          <a:xfrm rot="19608747">
            <a:off x="5960421" y="1430855"/>
            <a:ext cx="440690" cy="13208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ELEV</a:t>
            </a:r>
            <a:r>
              <a:rPr sz="75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53</a:t>
            </a:r>
            <a:r>
              <a:rPr lang="es-ES"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5</a:t>
            </a:r>
            <a:endParaRPr sz="750" dirty="0">
              <a:latin typeface="Century Gothic"/>
              <a:cs typeface="Century Gothic"/>
            </a:endParaRPr>
          </a:p>
        </p:txBody>
      </p:sp>
      <p:sp>
        <p:nvSpPr>
          <p:cNvPr id="70" name="object 70"/>
          <p:cNvSpPr txBox="1"/>
          <p:nvPr/>
        </p:nvSpPr>
        <p:spPr>
          <a:xfrm rot="19654420">
            <a:off x="4319549" y="2342332"/>
            <a:ext cx="555847" cy="13208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ARP</a:t>
            </a:r>
            <a:r>
              <a:rPr lang="es-ES"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 530 m</a:t>
            </a:r>
            <a:endParaRPr sz="750" dirty="0">
              <a:latin typeface="Century Gothic"/>
              <a:cs typeface="Century Gothic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357678" y="3943197"/>
            <a:ext cx="483870" cy="454659"/>
          </a:xfrm>
          <a:custGeom>
            <a:avLst/>
            <a:gdLst/>
            <a:ahLst/>
            <a:cxnLst/>
            <a:rect l="l" t="t" r="r" b="b"/>
            <a:pathLst>
              <a:path w="483869" h="454660">
                <a:moveTo>
                  <a:pt x="318211" y="42379"/>
                </a:moveTo>
                <a:lnTo>
                  <a:pt x="410425" y="0"/>
                </a:lnTo>
                <a:lnTo>
                  <a:pt x="483692" y="202349"/>
                </a:lnTo>
                <a:lnTo>
                  <a:pt x="0" y="454228"/>
                </a:lnTo>
                <a:lnTo>
                  <a:pt x="318211" y="42379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41879" y="3959631"/>
            <a:ext cx="170815" cy="55880"/>
          </a:xfrm>
          <a:custGeom>
            <a:avLst/>
            <a:gdLst/>
            <a:ahLst/>
            <a:cxnLst/>
            <a:rect l="l" t="t" r="r" b="b"/>
            <a:pathLst>
              <a:path w="170814" h="55879">
                <a:moveTo>
                  <a:pt x="0" y="55435"/>
                </a:moveTo>
                <a:lnTo>
                  <a:pt x="170395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37510" y="3981919"/>
            <a:ext cx="41910" cy="13335"/>
          </a:xfrm>
          <a:custGeom>
            <a:avLst/>
            <a:gdLst/>
            <a:ahLst/>
            <a:cxnLst/>
            <a:rect l="l" t="t" r="r" b="b"/>
            <a:pathLst>
              <a:path w="41910" h="13335">
                <a:moveTo>
                  <a:pt x="0" y="13258"/>
                </a:moveTo>
                <a:lnTo>
                  <a:pt x="41617" y="0"/>
                </a:lnTo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798305" y="3961536"/>
            <a:ext cx="43815" cy="14604"/>
          </a:xfrm>
          <a:custGeom>
            <a:avLst/>
            <a:gdLst/>
            <a:ahLst/>
            <a:cxnLst/>
            <a:rect l="l" t="t" r="r" b="b"/>
            <a:pathLst>
              <a:path w="43814" h="14604">
                <a:moveTo>
                  <a:pt x="0" y="14198"/>
                </a:moveTo>
                <a:lnTo>
                  <a:pt x="43649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864485" y="3941660"/>
            <a:ext cx="41275" cy="13335"/>
          </a:xfrm>
          <a:custGeom>
            <a:avLst/>
            <a:gdLst/>
            <a:ahLst/>
            <a:cxnLst/>
            <a:rect l="l" t="t" r="r" b="b"/>
            <a:pathLst>
              <a:path w="41275" h="13335">
                <a:moveTo>
                  <a:pt x="0" y="13081"/>
                </a:moveTo>
                <a:lnTo>
                  <a:pt x="41084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955550" y="2139175"/>
            <a:ext cx="176530" cy="38735"/>
          </a:xfrm>
          <a:custGeom>
            <a:avLst/>
            <a:gdLst/>
            <a:ahLst/>
            <a:cxnLst/>
            <a:rect l="l" t="t" r="r" b="b"/>
            <a:pathLst>
              <a:path w="176529" h="38735">
                <a:moveTo>
                  <a:pt x="0" y="0"/>
                </a:moveTo>
                <a:lnTo>
                  <a:pt x="176250" y="38353"/>
                </a:lnTo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963449" y="2120150"/>
            <a:ext cx="43180" cy="10160"/>
          </a:xfrm>
          <a:custGeom>
            <a:avLst/>
            <a:gdLst/>
            <a:ahLst/>
            <a:cxnLst/>
            <a:rect l="l" t="t" r="r" b="b"/>
            <a:pathLst>
              <a:path w="43179" h="10160">
                <a:moveTo>
                  <a:pt x="0" y="0"/>
                </a:moveTo>
                <a:lnTo>
                  <a:pt x="42608" y="9550"/>
                </a:lnTo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025743" y="2134044"/>
            <a:ext cx="45085" cy="10160"/>
          </a:xfrm>
          <a:custGeom>
            <a:avLst/>
            <a:gdLst/>
            <a:ahLst/>
            <a:cxnLst/>
            <a:rect l="l" t="t" r="r" b="b"/>
            <a:pathLst>
              <a:path w="45085" h="10160">
                <a:moveTo>
                  <a:pt x="0" y="0"/>
                </a:moveTo>
                <a:lnTo>
                  <a:pt x="44856" y="9753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093472" y="2149309"/>
            <a:ext cx="42545" cy="9525"/>
          </a:xfrm>
          <a:custGeom>
            <a:avLst/>
            <a:gdLst/>
            <a:ahLst/>
            <a:cxnLst/>
            <a:rect l="l" t="t" r="r" b="b"/>
            <a:pathLst>
              <a:path w="42545" h="9525">
                <a:moveTo>
                  <a:pt x="0" y="0"/>
                </a:moveTo>
                <a:lnTo>
                  <a:pt x="42062" y="9423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 rot="19740000">
            <a:off x="3385557" y="3060946"/>
            <a:ext cx="672278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85"/>
              </a:lnSpc>
            </a:pPr>
            <a:r>
              <a:rPr lang="es-ES"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365</a:t>
            </a: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x</a:t>
            </a:r>
            <a:r>
              <a:rPr lang="es-ES"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15</a:t>
            </a:r>
            <a:r>
              <a:rPr sz="75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25" spc="15" baseline="3703" dirty="0">
                <a:solidFill>
                  <a:srgbClr val="231F20"/>
                </a:solidFill>
                <a:latin typeface="Century Gothic"/>
                <a:cs typeface="Century Gothic"/>
              </a:rPr>
              <a:t>TIERRA</a:t>
            </a:r>
            <a:endParaRPr sz="1125" baseline="3703" dirty="0">
              <a:latin typeface="Century Gothic"/>
              <a:cs typeface="Century Gothic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243139" y="1867369"/>
            <a:ext cx="0" cy="654685"/>
          </a:xfrm>
          <a:custGeom>
            <a:avLst/>
            <a:gdLst/>
            <a:ahLst/>
            <a:cxnLst/>
            <a:rect l="l" t="t" r="r" b="b"/>
            <a:pathLst>
              <a:path h="654685">
                <a:moveTo>
                  <a:pt x="0" y="654227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04734" y="1822335"/>
            <a:ext cx="76809" cy="8961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14551" y="2007095"/>
            <a:ext cx="29209" cy="514984"/>
          </a:xfrm>
          <a:custGeom>
            <a:avLst/>
            <a:gdLst/>
            <a:ahLst/>
            <a:cxnLst/>
            <a:rect l="l" t="t" r="r" b="b"/>
            <a:pathLst>
              <a:path w="29209" h="514985">
                <a:moveTo>
                  <a:pt x="28587" y="514502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98016" y="1974392"/>
            <a:ext cx="33655" cy="34290"/>
          </a:xfrm>
          <a:custGeom>
            <a:avLst/>
            <a:gdLst/>
            <a:ahLst/>
            <a:cxnLst/>
            <a:rect l="l" t="t" r="r" b="b"/>
            <a:pathLst>
              <a:path w="33655" h="34289">
                <a:moveTo>
                  <a:pt x="14719" y="0"/>
                </a:moveTo>
                <a:lnTo>
                  <a:pt x="0" y="34048"/>
                </a:lnTo>
                <a:lnTo>
                  <a:pt x="33134" y="32207"/>
                </a:lnTo>
                <a:lnTo>
                  <a:pt x="147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 rot="5220000">
            <a:off x="938872" y="2265254"/>
            <a:ext cx="490503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30"/>
              </a:lnSpc>
            </a:pPr>
            <a:r>
              <a:rPr sz="500" spc="15" dirty="0">
                <a:solidFill>
                  <a:srgbClr val="231F20"/>
                </a:solidFill>
                <a:latin typeface="Century Gothic"/>
                <a:cs typeface="Century Gothic"/>
              </a:rPr>
              <a:t>VAR</a:t>
            </a:r>
            <a:r>
              <a:rPr sz="500" spc="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lang="es-ES" sz="500" spc="10" dirty="0">
                <a:solidFill>
                  <a:srgbClr val="231F20"/>
                </a:solidFill>
                <a:latin typeface="Century Gothic"/>
                <a:cs typeface="Century Gothic"/>
              </a:rPr>
              <a:t>1</a:t>
            </a:r>
            <a:r>
              <a:rPr sz="500" spc="10" dirty="0">
                <a:solidFill>
                  <a:srgbClr val="231F20"/>
                </a:solidFill>
                <a:latin typeface="Century Gothic"/>
                <a:cs typeface="Century Gothic"/>
              </a:rPr>
              <a:t>°W(201</a:t>
            </a:r>
            <a:r>
              <a:rPr lang="es-ES" sz="500" spc="10" dirty="0">
                <a:solidFill>
                  <a:srgbClr val="231F20"/>
                </a:solidFill>
                <a:latin typeface="Century Gothic"/>
                <a:cs typeface="Century Gothic"/>
              </a:rPr>
              <a:t>8</a:t>
            </a:r>
            <a:r>
              <a:rPr sz="500" spc="10" dirty="0">
                <a:solidFill>
                  <a:srgbClr val="231F20"/>
                </a:solidFill>
                <a:latin typeface="Century Gothic"/>
                <a:cs typeface="Century Gothic"/>
              </a:rPr>
              <a:t>)</a:t>
            </a:r>
            <a:endParaRPr sz="500" dirty="0">
              <a:latin typeface="Century Gothic"/>
              <a:cs typeface="Century Gothic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625330" y="6938397"/>
            <a:ext cx="5638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HANGARES</a:t>
            </a:r>
            <a:endParaRPr sz="750">
              <a:latin typeface="Century Gothic"/>
              <a:cs typeface="Century Gothic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260281" y="7797067"/>
            <a:ext cx="5638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HANGARES</a:t>
            </a:r>
            <a:endParaRPr sz="750">
              <a:latin typeface="Century Gothic"/>
              <a:cs typeface="Century Gothic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80962" y="6517479"/>
            <a:ext cx="56388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HANGARES</a:t>
            </a:r>
            <a:endParaRPr sz="750">
              <a:latin typeface="Century Gothic"/>
              <a:cs typeface="Century Gothic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6064707" y="2996984"/>
            <a:ext cx="645795" cy="1163955"/>
          </a:xfrm>
          <a:custGeom>
            <a:avLst/>
            <a:gdLst/>
            <a:ahLst/>
            <a:cxnLst/>
            <a:rect l="l" t="t" r="r" b="b"/>
            <a:pathLst>
              <a:path w="645795" h="1163954">
                <a:moveTo>
                  <a:pt x="645337" y="1163383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  <a:prstDash val="sysDash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963907" y="2724010"/>
            <a:ext cx="229870" cy="273050"/>
          </a:xfrm>
          <a:custGeom>
            <a:avLst/>
            <a:gdLst/>
            <a:ahLst/>
            <a:cxnLst/>
            <a:rect l="l" t="t" r="r" b="b"/>
            <a:pathLst>
              <a:path w="229870" h="273050">
                <a:moveTo>
                  <a:pt x="128701" y="0"/>
                </a:moveTo>
                <a:lnTo>
                  <a:pt x="0" y="211696"/>
                </a:lnTo>
                <a:lnTo>
                  <a:pt x="100799" y="272973"/>
                </a:lnTo>
                <a:lnTo>
                  <a:pt x="229501" y="61290"/>
                </a:lnTo>
                <a:lnTo>
                  <a:pt x="128701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963907" y="2724010"/>
            <a:ext cx="229870" cy="273050"/>
          </a:xfrm>
          <a:custGeom>
            <a:avLst/>
            <a:gdLst/>
            <a:ahLst/>
            <a:cxnLst/>
            <a:rect l="l" t="t" r="r" b="b"/>
            <a:pathLst>
              <a:path w="229870" h="273050">
                <a:moveTo>
                  <a:pt x="0" y="211696"/>
                </a:moveTo>
                <a:lnTo>
                  <a:pt x="128701" y="0"/>
                </a:lnTo>
                <a:lnTo>
                  <a:pt x="229501" y="61290"/>
                </a:lnTo>
                <a:lnTo>
                  <a:pt x="100799" y="272973"/>
                </a:lnTo>
                <a:lnTo>
                  <a:pt x="0" y="21169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104605" y="7772933"/>
            <a:ext cx="131521" cy="10180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19324" y="7006488"/>
            <a:ext cx="292100" cy="139700"/>
          </a:xfrm>
          <a:custGeom>
            <a:avLst/>
            <a:gdLst/>
            <a:ahLst/>
            <a:cxnLst/>
            <a:rect l="l" t="t" r="r" b="b"/>
            <a:pathLst>
              <a:path w="292100" h="139700">
                <a:moveTo>
                  <a:pt x="291769" y="0"/>
                </a:moveTo>
                <a:lnTo>
                  <a:pt x="0" y="139077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292629" y="7115530"/>
            <a:ext cx="62230" cy="47625"/>
          </a:xfrm>
          <a:custGeom>
            <a:avLst/>
            <a:gdLst/>
            <a:ahLst/>
            <a:cxnLst/>
            <a:rect l="l" t="t" r="r" b="b"/>
            <a:pathLst>
              <a:path w="62230" h="47625">
                <a:moveTo>
                  <a:pt x="45161" y="0"/>
                </a:moveTo>
                <a:lnTo>
                  <a:pt x="18453" y="12725"/>
                </a:lnTo>
                <a:lnTo>
                  <a:pt x="0" y="42799"/>
                </a:lnTo>
                <a:lnTo>
                  <a:pt x="34963" y="47370"/>
                </a:lnTo>
                <a:lnTo>
                  <a:pt x="61683" y="34632"/>
                </a:lnTo>
                <a:lnTo>
                  <a:pt x="28867" y="29006"/>
                </a:lnTo>
                <a:lnTo>
                  <a:pt x="4516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359215" y="7006488"/>
            <a:ext cx="252095" cy="361315"/>
          </a:xfrm>
          <a:custGeom>
            <a:avLst/>
            <a:gdLst/>
            <a:ahLst/>
            <a:cxnLst/>
            <a:rect l="l" t="t" r="r" b="b"/>
            <a:pathLst>
              <a:path w="252094" h="361315">
                <a:moveTo>
                  <a:pt x="251879" y="0"/>
                </a:moveTo>
                <a:lnTo>
                  <a:pt x="0" y="361289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342311" y="7332522"/>
            <a:ext cx="50165" cy="59690"/>
          </a:xfrm>
          <a:custGeom>
            <a:avLst/>
            <a:gdLst/>
            <a:ahLst/>
            <a:cxnLst/>
            <a:rect l="l" t="t" r="r" b="b"/>
            <a:pathLst>
              <a:path w="50164" h="59690">
                <a:moveTo>
                  <a:pt x="18097" y="0"/>
                </a:moveTo>
                <a:lnTo>
                  <a:pt x="1168" y="24282"/>
                </a:lnTo>
                <a:lnTo>
                  <a:pt x="0" y="59537"/>
                </a:lnTo>
                <a:lnTo>
                  <a:pt x="32651" y="46240"/>
                </a:lnTo>
                <a:lnTo>
                  <a:pt x="41691" y="33273"/>
                </a:lnTo>
                <a:lnTo>
                  <a:pt x="18275" y="33273"/>
                </a:lnTo>
                <a:lnTo>
                  <a:pt x="18097" y="0"/>
                </a:lnTo>
                <a:close/>
              </a:path>
              <a:path w="50164" h="59690">
                <a:moveTo>
                  <a:pt x="49580" y="21958"/>
                </a:moveTo>
                <a:lnTo>
                  <a:pt x="18275" y="33273"/>
                </a:lnTo>
                <a:lnTo>
                  <a:pt x="41691" y="33273"/>
                </a:lnTo>
                <a:lnTo>
                  <a:pt x="49580" y="2195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276601" y="6843610"/>
            <a:ext cx="334645" cy="163195"/>
          </a:xfrm>
          <a:custGeom>
            <a:avLst/>
            <a:gdLst/>
            <a:ahLst/>
            <a:cxnLst/>
            <a:rect l="l" t="t" r="r" b="b"/>
            <a:pathLst>
              <a:path w="334644" h="163195">
                <a:moveTo>
                  <a:pt x="334492" y="162877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249970" y="6826363"/>
            <a:ext cx="62230" cy="47625"/>
          </a:xfrm>
          <a:custGeom>
            <a:avLst/>
            <a:gdLst/>
            <a:ahLst/>
            <a:cxnLst/>
            <a:rect l="l" t="t" r="r" b="b"/>
            <a:pathLst>
              <a:path w="62230" h="47625">
                <a:moveTo>
                  <a:pt x="35026" y="0"/>
                </a:moveTo>
                <a:lnTo>
                  <a:pt x="0" y="4305"/>
                </a:lnTo>
                <a:lnTo>
                  <a:pt x="18224" y="34505"/>
                </a:lnTo>
                <a:lnTo>
                  <a:pt x="44831" y="47459"/>
                </a:lnTo>
                <a:lnTo>
                  <a:pt x="28790" y="18300"/>
                </a:lnTo>
                <a:lnTo>
                  <a:pt x="61633" y="12953"/>
                </a:lnTo>
                <a:lnTo>
                  <a:pt x="3502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233866" y="6581520"/>
            <a:ext cx="377825" cy="425450"/>
          </a:xfrm>
          <a:custGeom>
            <a:avLst/>
            <a:gdLst/>
            <a:ahLst/>
            <a:cxnLst/>
            <a:rect l="l" t="t" r="r" b="b"/>
            <a:pathLst>
              <a:path w="377825" h="425450">
                <a:moveTo>
                  <a:pt x="377228" y="424967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14206" y="6559410"/>
            <a:ext cx="53975" cy="57150"/>
          </a:xfrm>
          <a:custGeom>
            <a:avLst/>
            <a:gdLst/>
            <a:ahLst/>
            <a:cxnLst/>
            <a:rect l="l" t="t" r="r" b="b"/>
            <a:pathLst>
              <a:path w="53975" h="57150">
                <a:moveTo>
                  <a:pt x="0" y="0"/>
                </a:moveTo>
                <a:lnTo>
                  <a:pt x="5295" y="34861"/>
                </a:lnTo>
                <a:lnTo>
                  <a:pt x="24955" y="56997"/>
                </a:lnTo>
                <a:lnTo>
                  <a:pt x="21259" y="23914"/>
                </a:lnTo>
                <a:lnTo>
                  <a:pt x="46901" y="23914"/>
                </a:lnTo>
                <a:lnTo>
                  <a:pt x="33997" y="9385"/>
                </a:lnTo>
                <a:lnTo>
                  <a:pt x="0" y="0"/>
                </a:lnTo>
                <a:close/>
              </a:path>
              <a:path w="53975" h="57150">
                <a:moveTo>
                  <a:pt x="46901" y="23914"/>
                </a:moveTo>
                <a:lnTo>
                  <a:pt x="21259" y="23914"/>
                </a:lnTo>
                <a:lnTo>
                  <a:pt x="53657" y="31521"/>
                </a:lnTo>
                <a:lnTo>
                  <a:pt x="46901" y="239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57414" y="6664477"/>
            <a:ext cx="135255" cy="12065"/>
          </a:xfrm>
          <a:custGeom>
            <a:avLst/>
            <a:gdLst/>
            <a:ahLst/>
            <a:cxnLst/>
            <a:rect l="l" t="t" r="r" b="b"/>
            <a:pathLst>
              <a:path w="135255" h="12065">
                <a:moveTo>
                  <a:pt x="0" y="0"/>
                </a:moveTo>
                <a:lnTo>
                  <a:pt x="134924" y="12052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61148" y="6654774"/>
            <a:ext cx="60960" cy="41275"/>
          </a:xfrm>
          <a:custGeom>
            <a:avLst/>
            <a:gdLst/>
            <a:ahLst/>
            <a:cxnLst/>
            <a:rect l="l" t="t" r="r" b="b"/>
            <a:pathLst>
              <a:path w="60959" h="41275">
                <a:moveTo>
                  <a:pt x="3416" y="0"/>
                </a:moveTo>
                <a:lnTo>
                  <a:pt x="28790" y="21551"/>
                </a:lnTo>
                <a:lnTo>
                  <a:pt x="0" y="38226"/>
                </a:lnTo>
                <a:lnTo>
                  <a:pt x="29489" y="40855"/>
                </a:lnTo>
                <a:lnTo>
                  <a:pt x="60667" y="24371"/>
                </a:lnTo>
                <a:lnTo>
                  <a:pt x="32905" y="2628"/>
                </a:lnTo>
                <a:lnTo>
                  <a:pt x="341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851251" y="3300285"/>
            <a:ext cx="1632585" cy="800100"/>
          </a:xfrm>
          <a:custGeom>
            <a:avLst/>
            <a:gdLst/>
            <a:ahLst/>
            <a:cxnLst/>
            <a:rect l="l" t="t" r="r" b="b"/>
            <a:pathLst>
              <a:path w="1632585" h="800100">
                <a:moveTo>
                  <a:pt x="0" y="608914"/>
                </a:moveTo>
                <a:lnTo>
                  <a:pt x="71615" y="800074"/>
                </a:lnTo>
                <a:lnTo>
                  <a:pt x="1632115" y="0"/>
                </a:lnTo>
                <a:lnTo>
                  <a:pt x="0" y="608914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888496" y="3437039"/>
            <a:ext cx="93345" cy="93345"/>
          </a:xfrm>
          <a:custGeom>
            <a:avLst/>
            <a:gdLst/>
            <a:ahLst/>
            <a:cxnLst/>
            <a:rect l="l" t="t" r="r" b="b"/>
            <a:pathLst>
              <a:path w="93345" h="93345">
                <a:moveTo>
                  <a:pt x="46558" y="0"/>
                </a:moveTo>
                <a:lnTo>
                  <a:pt x="64684" y="3660"/>
                </a:lnTo>
                <a:lnTo>
                  <a:pt x="79487" y="13641"/>
                </a:lnTo>
                <a:lnTo>
                  <a:pt x="89468" y="28444"/>
                </a:lnTo>
                <a:lnTo>
                  <a:pt x="93129" y="46570"/>
                </a:lnTo>
                <a:lnTo>
                  <a:pt x="89468" y="64689"/>
                </a:lnTo>
                <a:lnTo>
                  <a:pt x="79487" y="79489"/>
                </a:lnTo>
                <a:lnTo>
                  <a:pt x="64684" y="89469"/>
                </a:lnTo>
                <a:lnTo>
                  <a:pt x="46558" y="93129"/>
                </a:lnTo>
                <a:lnTo>
                  <a:pt x="28439" y="89469"/>
                </a:lnTo>
                <a:lnTo>
                  <a:pt x="13639" y="79489"/>
                </a:lnTo>
                <a:lnTo>
                  <a:pt x="3659" y="64689"/>
                </a:lnTo>
                <a:lnTo>
                  <a:pt x="0" y="46570"/>
                </a:lnTo>
                <a:lnTo>
                  <a:pt x="3659" y="28444"/>
                </a:lnTo>
                <a:lnTo>
                  <a:pt x="13639" y="13641"/>
                </a:lnTo>
                <a:lnTo>
                  <a:pt x="28439" y="3660"/>
                </a:lnTo>
                <a:lnTo>
                  <a:pt x="46558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758136" y="3328271"/>
            <a:ext cx="772795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47320">
              <a:lnSpc>
                <a:spcPts val="770"/>
              </a:lnSpc>
              <a:spcBef>
                <a:spcPts val="130"/>
              </a:spcBef>
              <a:tabLst>
                <a:tab pos="360680" algn="l"/>
              </a:tabLst>
            </a:pPr>
            <a:r>
              <a:rPr sz="1050" baseline="15873" dirty="0">
                <a:solidFill>
                  <a:srgbClr val="231F20"/>
                </a:solidFill>
                <a:latin typeface="Century Gothic"/>
                <a:cs typeface="Century Gothic"/>
              </a:rPr>
              <a:t>N	</a:t>
            </a:r>
            <a:r>
              <a:rPr sz="750" spc="25" dirty="0">
                <a:solidFill>
                  <a:srgbClr val="231F20"/>
                </a:solidFill>
                <a:latin typeface="Century Gothic"/>
                <a:cs typeface="Century Gothic"/>
              </a:rPr>
              <a:t>MANGA</a:t>
            </a:r>
            <a:endParaRPr sz="750">
              <a:latin typeface="Century Gothic"/>
              <a:cs typeface="Century Gothic"/>
            </a:endParaRPr>
          </a:p>
          <a:p>
            <a:pPr marR="438150" algn="ctr">
              <a:lnSpc>
                <a:spcPts val="710"/>
              </a:lnSpc>
              <a:tabLst>
                <a:tab pos="253365" algn="l"/>
              </a:tabLst>
            </a:pP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W	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E</a:t>
            </a:r>
            <a:endParaRPr sz="700">
              <a:latin typeface="Century Gothic"/>
              <a:cs typeface="Century Gothic"/>
            </a:endParaRPr>
          </a:p>
          <a:p>
            <a:pPr marL="157480">
              <a:lnSpc>
                <a:spcPct val="100000"/>
              </a:lnSpc>
              <a:spcBef>
                <a:spcPts val="25"/>
              </a:spcBef>
            </a:pP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913820" y="3415423"/>
            <a:ext cx="42545" cy="27305"/>
          </a:xfrm>
          <a:custGeom>
            <a:avLst/>
            <a:gdLst/>
            <a:ahLst/>
            <a:cxnLst/>
            <a:rect l="l" t="t" r="r" b="b"/>
            <a:pathLst>
              <a:path w="42545" h="27304">
                <a:moveTo>
                  <a:pt x="20866" y="0"/>
                </a:moveTo>
                <a:lnTo>
                  <a:pt x="0" y="26733"/>
                </a:lnTo>
                <a:lnTo>
                  <a:pt x="42481" y="26733"/>
                </a:lnTo>
                <a:lnTo>
                  <a:pt x="2086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913820" y="3415423"/>
            <a:ext cx="42545" cy="27305"/>
          </a:xfrm>
          <a:custGeom>
            <a:avLst/>
            <a:gdLst/>
            <a:ahLst/>
            <a:cxnLst/>
            <a:rect l="l" t="t" r="r" b="b"/>
            <a:pathLst>
              <a:path w="42545" h="27304">
                <a:moveTo>
                  <a:pt x="0" y="26733"/>
                </a:moveTo>
                <a:lnTo>
                  <a:pt x="42481" y="26733"/>
                </a:lnTo>
                <a:lnTo>
                  <a:pt x="20866" y="0"/>
                </a:lnTo>
                <a:lnTo>
                  <a:pt x="0" y="26733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15039" y="3525659"/>
            <a:ext cx="40005" cy="29209"/>
          </a:xfrm>
          <a:custGeom>
            <a:avLst/>
            <a:gdLst/>
            <a:ahLst/>
            <a:cxnLst/>
            <a:rect l="l" t="t" r="r" b="b"/>
            <a:pathLst>
              <a:path w="40004" h="29210">
                <a:moveTo>
                  <a:pt x="0" y="0"/>
                </a:moveTo>
                <a:lnTo>
                  <a:pt x="20383" y="28689"/>
                </a:lnTo>
                <a:lnTo>
                  <a:pt x="39522" y="22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915039" y="3525659"/>
            <a:ext cx="40005" cy="29209"/>
          </a:xfrm>
          <a:custGeom>
            <a:avLst/>
            <a:gdLst/>
            <a:ahLst/>
            <a:cxnLst/>
            <a:rect l="l" t="t" r="r" b="b"/>
            <a:pathLst>
              <a:path w="40004" h="29210">
                <a:moveTo>
                  <a:pt x="39522" y="228"/>
                </a:moveTo>
                <a:lnTo>
                  <a:pt x="0" y="0"/>
                </a:lnTo>
                <a:lnTo>
                  <a:pt x="20383" y="28689"/>
                </a:lnTo>
                <a:lnTo>
                  <a:pt x="39522" y="228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977117" y="3464090"/>
            <a:ext cx="29209" cy="40005"/>
          </a:xfrm>
          <a:custGeom>
            <a:avLst/>
            <a:gdLst/>
            <a:ahLst/>
            <a:cxnLst/>
            <a:rect l="l" t="t" r="r" b="b"/>
            <a:pathLst>
              <a:path w="29210" h="40004">
                <a:moveTo>
                  <a:pt x="228" y="0"/>
                </a:moveTo>
                <a:lnTo>
                  <a:pt x="0" y="39535"/>
                </a:lnTo>
                <a:lnTo>
                  <a:pt x="28676" y="19138"/>
                </a:lnTo>
                <a:lnTo>
                  <a:pt x="2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977117" y="3464090"/>
            <a:ext cx="29209" cy="40005"/>
          </a:xfrm>
          <a:custGeom>
            <a:avLst/>
            <a:gdLst/>
            <a:ahLst/>
            <a:cxnLst/>
            <a:rect l="l" t="t" r="r" b="b"/>
            <a:pathLst>
              <a:path w="29210" h="40004">
                <a:moveTo>
                  <a:pt x="228" y="0"/>
                </a:moveTo>
                <a:lnTo>
                  <a:pt x="0" y="39535"/>
                </a:lnTo>
                <a:lnTo>
                  <a:pt x="28676" y="19138"/>
                </a:lnTo>
                <a:lnTo>
                  <a:pt x="228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64328" y="3463581"/>
            <a:ext cx="29209" cy="40005"/>
          </a:xfrm>
          <a:custGeom>
            <a:avLst/>
            <a:gdLst/>
            <a:ahLst/>
            <a:cxnLst/>
            <a:rect l="l" t="t" r="r" b="b"/>
            <a:pathLst>
              <a:path w="29210" h="40004">
                <a:moveTo>
                  <a:pt x="28676" y="0"/>
                </a:moveTo>
                <a:lnTo>
                  <a:pt x="0" y="20383"/>
                </a:lnTo>
                <a:lnTo>
                  <a:pt x="28448" y="39547"/>
                </a:lnTo>
                <a:lnTo>
                  <a:pt x="2867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864328" y="3463581"/>
            <a:ext cx="29209" cy="40005"/>
          </a:xfrm>
          <a:custGeom>
            <a:avLst/>
            <a:gdLst/>
            <a:ahLst/>
            <a:cxnLst/>
            <a:rect l="l" t="t" r="r" b="b"/>
            <a:pathLst>
              <a:path w="29210" h="40004">
                <a:moveTo>
                  <a:pt x="28448" y="39547"/>
                </a:moveTo>
                <a:lnTo>
                  <a:pt x="28676" y="0"/>
                </a:lnTo>
                <a:lnTo>
                  <a:pt x="0" y="20383"/>
                </a:lnTo>
                <a:lnTo>
                  <a:pt x="28448" y="39547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25339" y="3473881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5087" y="0"/>
                </a:moveTo>
                <a:lnTo>
                  <a:pt x="4356" y="0"/>
                </a:lnTo>
                <a:lnTo>
                  <a:pt x="0" y="4356"/>
                </a:lnTo>
                <a:lnTo>
                  <a:pt x="0" y="15087"/>
                </a:lnTo>
                <a:lnTo>
                  <a:pt x="4356" y="19443"/>
                </a:lnTo>
                <a:lnTo>
                  <a:pt x="15087" y="19443"/>
                </a:lnTo>
                <a:lnTo>
                  <a:pt x="19443" y="15087"/>
                </a:lnTo>
                <a:lnTo>
                  <a:pt x="19443" y="4356"/>
                </a:lnTo>
                <a:lnTo>
                  <a:pt x="1508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25339" y="3473881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9715" y="0"/>
                </a:moveTo>
                <a:lnTo>
                  <a:pt x="15087" y="0"/>
                </a:lnTo>
                <a:lnTo>
                  <a:pt x="19443" y="4356"/>
                </a:lnTo>
                <a:lnTo>
                  <a:pt x="19443" y="9728"/>
                </a:lnTo>
                <a:lnTo>
                  <a:pt x="19443" y="15087"/>
                </a:lnTo>
                <a:lnTo>
                  <a:pt x="15087" y="19443"/>
                </a:lnTo>
                <a:lnTo>
                  <a:pt x="9715" y="19443"/>
                </a:lnTo>
                <a:lnTo>
                  <a:pt x="4356" y="19443"/>
                </a:lnTo>
                <a:lnTo>
                  <a:pt x="0" y="15087"/>
                </a:lnTo>
                <a:lnTo>
                  <a:pt x="0" y="9728"/>
                </a:lnTo>
                <a:lnTo>
                  <a:pt x="0" y="4356"/>
                </a:lnTo>
                <a:lnTo>
                  <a:pt x="4356" y="0"/>
                </a:lnTo>
                <a:lnTo>
                  <a:pt x="9715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74265" y="4276369"/>
            <a:ext cx="120650" cy="12066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656359" y="4850663"/>
            <a:ext cx="120650" cy="12066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011474" y="3999545"/>
            <a:ext cx="1255395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700" spc="-5">
                <a:solidFill>
                  <a:srgbClr val="231F20"/>
                </a:solidFill>
                <a:latin typeface="Century Gothic"/>
                <a:cs typeface="Century Gothic"/>
              </a:rPr>
              <a:t>RODADURA </a:t>
            </a:r>
            <a:r>
              <a:rPr sz="700" spc="-5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7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CEMENTO</a:t>
            </a:r>
            <a:endParaRPr sz="700" dirty="0">
              <a:latin typeface="Century Gothic"/>
              <a:cs typeface="Century Gothic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3854729" y="3516693"/>
            <a:ext cx="464820" cy="516255"/>
          </a:xfrm>
          <a:custGeom>
            <a:avLst/>
            <a:gdLst/>
            <a:ahLst/>
            <a:cxnLst/>
            <a:rect l="l" t="t" r="r" b="b"/>
            <a:pathLst>
              <a:path w="464820" h="516254">
                <a:moveTo>
                  <a:pt x="464794" y="51614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834904" y="3494709"/>
            <a:ext cx="53975" cy="57150"/>
          </a:xfrm>
          <a:custGeom>
            <a:avLst/>
            <a:gdLst/>
            <a:ahLst/>
            <a:cxnLst/>
            <a:rect l="l" t="t" r="r" b="b"/>
            <a:pathLst>
              <a:path w="53975" h="57150">
                <a:moveTo>
                  <a:pt x="0" y="0"/>
                </a:moveTo>
                <a:lnTo>
                  <a:pt x="5549" y="34823"/>
                </a:lnTo>
                <a:lnTo>
                  <a:pt x="25361" y="56819"/>
                </a:lnTo>
                <a:lnTo>
                  <a:pt x="21437" y="23774"/>
                </a:lnTo>
                <a:lnTo>
                  <a:pt x="47251" y="23774"/>
                </a:lnTo>
                <a:lnTo>
                  <a:pt x="34074" y="9144"/>
                </a:lnTo>
                <a:lnTo>
                  <a:pt x="0" y="0"/>
                </a:lnTo>
                <a:close/>
              </a:path>
              <a:path w="53975" h="57150">
                <a:moveTo>
                  <a:pt x="47251" y="23774"/>
                </a:moveTo>
                <a:lnTo>
                  <a:pt x="21437" y="23774"/>
                </a:lnTo>
                <a:lnTo>
                  <a:pt x="53886" y="31140"/>
                </a:lnTo>
                <a:lnTo>
                  <a:pt x="47251" y="2377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502603" y="1274940"/>
            <a:ext cx="502920" cy="369570"/>
          </a:xfrm>
          <a:custGeom>
            <a:avLst/>
            <a:gdLst/>
            <a:ahLst/>
            <a:cxnLst/>
            <a:rect l="l" t="t" r="r" b="b"/>
            <a:pathLst>
              <a:path w="502920" h="369569">
                <a:moveTo>
                  <a:pt x="0" y="256082"/>
                </a:moveTo>
                <a:lnTo>
                  <a:pt x="432320" y="0"/>
                </a:lnTo>
                <a:lnTo>
                  <a:pt x="502437" y="111353"/>
                </a:lnTo>
                <a:lnTo>
                  <a:pt x="67310" y="369112"/>
                </a:lnTo>
                <a:lnTo>
                  <a:pt x="0" y="256082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652603" y="1322514"/>
            <a:ext cx="277922" cy="21558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62809" y="3771506"/>
            <a:ext cx="257606" cy="20220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2310617" y="4816316"/>
            <a:ext cx="1205230" cy="874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92125">
              <a:lnSpc>
                <a:spcPct val="103600"/>
              </a:lnSpc>
              <a:spcBef>
                <a:spcPts val="100"/>
              </a:spcBef>
            </a:pP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PLATAFORMA  </a:t>
            </a:r>
            <a:r>
              <a:rPr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AERONAVES</a:t>
            </a:r>
            <a:endParaRPr sz="75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ZONA</a:t>
            </a:r>
            <a:r>
              <a:rPr sz="7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PÚBLICO</a:t>
            </a:r>
            <a:endParaRPr sz="7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309245" marR="5080">
              <a:lnSpc>
                <a:spcPct val="103600"/>
              </a:lnSpc>
            </a:pPr>
            <a:r>
              <a:rPr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PARKING</a:t>
            </a:r>
            <a:r>
              <a:rPr sz="75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50" spc="10" dirty="0">
                <a:solidFill>
                  <a:srgbClr val="231F20"/>
                </a:solidFill>
                <a:latin typeface="Century Gothic"/>
                <a:cs typeface="Century Gothic"/>
              </a:rPr>
              <a:t>INTERIOR  </a:t>
            </a:r>
            <a:r>
              <a:rPr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750" spc="-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50" spc="15" dirty="0">
                <a:solidFill>
                  <a:srgbClr val="231F20"/>
                </a:solidFill>
                <a:latin typeface="Century Gothic"/>
                <a:cs typeface="Century Gothic"/>
              </a:rPr>
              <a:t>AERONAVES</a:t>
            </a:r>
            <a:endParaRPr sz="750" dirty="0">
              <a:latin typeface="Century Gothic"/>
              <a:cs typeface="Century Gothic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77373" y="5614405"/>
            <a:ext cx="213360" cy="271018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 marR="5080" indent="8890">
              <a:lnSpc>
                <a:spcPts val="790"/>
              </a:lnSpc>
              <a:spcBef>
                <a:spcPts val="30"/>
              </a:spcBef>
            </a:pPr>
            <a:r>
              <a:rPr sz="600" spc="-5" dirty="0">
                <a:solidFill>
                  <a:srgbClr val="231F20"/>
                </a:solidFill>
                <a:latin typeface="Century Gothic"/>
                <a:cs typeface="Century Gothic"/>
              </a:rPr>
              <a:t>Diseñado y Dibujado </a:t>
            </a:r>
            <a:r>
              <a:rPr sz="600" dirty="0">
                <a:solidFill>
                  <a:srgbClr val="231F20"/>
                </a:solidFill>
                <a:latin typeface="Century Gothic"/>
                <a:cs typeface="Century Gothic"/>
              </a:rPr>
              <a:t>por: Miguel Herranz </a:t>
            </a:r>
            <a:r>
              <a:rPr sz="600" spc="-5" dirty="0">
                <a:solidFill>
                  <a:srgbClr val="231F20"/>
                </a:solidFill>
                <a:latin typeface="Century Gothic"/>
                <a:cs typeface="Century Gothic"/>
              </a:rPr>
              <a:t>Aprobado </a:t>
            </a:r>
            <a:r>
              <a:rPr sz="600" dirty="0">
                <a:solidFill>
                  <a:srgbClr val="231F20"/>
                </a:solidFill>
                <a:latin typeface="Century Gothic"/>
                <a:cs typeface="Century Gothic"/>
              </a:rPr>
              <a:t>por: Miguel Cuchet  </a:t>
            </a:r>
            <a:r>
              <a:rPr sz="600" spc="-5" dirty="0">
                <a:solidFill>
                  <a:srgbClr val="231F20"/>
                </a:solidFill>
                <a:latin typeface="Century Gothic"/>
                <a:cs typeface="Century Gothic"/>
              </a:rPr>
              <a:t>Elevaciones y coordenadas obtenidas de Google</a:t>
            </a:r>
            <a:r>
              <a:rPr sz="600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Century Gothic"/>
                <a:cs typeface="Century Gothic"/>
              </a:rPr>
              <a:t>Earth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138" name="object 138"/>
          <p:cNvSpPr txBox="1">
            <a:spLocks noGrp="1"/>
          </p:cNvSpPr>
          <p:nvPr>
            <p:ph type="ftr" sz="quarter" idx="5"/>
          </p:nvPr>
        </p:nvSpPr>
        <p:spPr>
          <a:xfrm>
            <a:off x="332738" y="10011205"/>
            <a:ext cx="1218300" cy="157094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s-ES" spc="-5" dirty="0"/>
              <a:t>15 - MARZO</a:t>
            </a:r>
            <a:r>
              <a:rPr spc="-5" dirty="0"/>
              <a:t>-20</a:t>
            </a:r>
            <a:r>
              <a:rPr lang="es-ES" spc="-5" dirty="0"/>
              <a:t>22</a:t>
            </a:r>
            <a:endParaRPr spc="-5" dirty="0"/>
          </a:p>
        </p:txBody>
      </p: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id="{7A8EA46B-59ED-41DC-887B-38B647BECEF9}"/>
              </a:ext>
            </a:extLst>
          </p:cNvPr>
          <p:cNvCxnSpPr>
            <a:cxnSpLocks/>
          </p:cNvCxnSpPr>
          <p:nvPr/>
        </p:nvCxnSpPr>
        <p:spPr>
          <a:xfrm flipV="1">
            <a:off x="6114744" y="1634268"/>
            <a:ext cx="474936" cy="39287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Conector recto 143">
            <a:extLst>
              <a:ext uri="{FF2B5EF4-FFF2-40B4-BE49-F238E27FC236}">
                <a16:creationId xmlns:a16="http://schemas.microsoft.com/office/drawing/2014/main" id="{5A4BA74E-B0CD-4DBD-A6E7-04D55F627A78}"/>
              </a:ext>
            </a:extLst>
          </p:cNvPr>
          <p:cNvCxnSpPr>
            <a:cxnSpLocks/>
          </p:cNvCxnSpPr>
          <p:nvPr/>
        </p:nvCxnSpPr>
        <p:spPr>
          <a:xfrm flipV="1">
            <a:off x="6093472" y="1638558"/>
            <a:ext cx="559131" cy="47502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Conector recto 149">
            <a:extLst>
              <a:ext uri="{FF2B5EF4-FFF2-40B4-BE49-F238E27FC236}">
                <a16:creationId xmlns:a16="http://schemas.microsoft.com/office/drawing/2014/main" id="{0FCAF311-635A-4FD4-8293-F8A9E28442DF}"/>
              </a:ext>
            </a:extLst>
          </p:cNvPr>
          <p:cNvCxnSpPr>
            <a:cxnSpLocks/>
          </p:cNvCxnSpPr>
          <p:nvPr/>
        </p:nvCxnSpPr>
        <p:spPr>
          <a:xfrm flipH="1" flipV="1">
            <a:off x="6642023" y="1605937"/>
            <a:ext cx="10580" cy="32621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Conector recto 155">
            <a:extLst>
              <a:ext uri="{FF2B5EF4-FFF2-40B4-BE49-F238E27FC236}">
                <a16:creationId xmlns:a16="http://schemas.microsoft.com/office/drawing/2014/main" id="{F3E369DE-C935-41ED-8AD4-E9CEB872E6EF}"/>
              </a:ext>
            </a:extLst>
          </p:cNvPr>
          <p:cNvCxnSpPr>
            <a:cxnSpLocks/>
          </p:cNvCxnSpPr>
          <p:nvPr/>
        </p:nvCxnSpPr>
        <p:spPr>
          <a:xfrm flipH="1">
            <a:off x="6093472" y="2026641"/>
            <a:ext cx="21272" cy="858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Forma libre: forma 160">
            <a:extLst>
              <a:ext uri="{FF2B5EF4-FFF2-40B4-BE49-F238E27FC236}">
                <a16:creationId xmlns:a16="http://schemas.microsoft.com/office/drawing/2014/main" id="{746EF85E-4A23-40B3-8D58-8BE401CEE0FD}"/>
              </a:ext>
            </a:extLst>
          </p:cNvPr>
          <p:cNvSpPr/>
          <p:nvPr/>
        </p:nvSpPr>
        <p:spPr>
          <a:xfrm>
            <a:off x="2361982" y="4249920"/>
            <a:ext cx="483871" cy="331723"/>
          </a:xfrm>
          <a:custGeom>
            <a:avLst/>
            <a:gdLst>
              <a:gd name="connsiteX0" fmla="*/ 504825 w 504825"/>
              <a:gd name="connsiteY0" fmla="*/ 0 h 359569"/>
              <a:gd name="connsiteX1" fmla="*/ 0 w 504825"/>
              <a:gd name="connsiteY1" fmla="*/ 273844 h 359569"/>
              <a:gd name="connsiteX2" fmla="*/ 78582 w 504825"/>
              <a:gd name="connsiteY2" fmla="*/ 359569 h 359569"/>
              <a:gd name="connsiteX3" fmla="*/ 504825 w 504825"/>
              <a:gd name="connsiteY3" fmla="*/ 0 h 35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825" h="359569">
                <a:moveTo>
                  <a:pt x="504825" y="0"/>
                </a:moveTo>
                <a:lnTo>
                  <a:pt x="0" y="273844"/>
                </a:lnTo>
                <a:lnTo>
                  <a:pt x="78582" y="359569"/>
                </a:lnTo>
                <a:lnTo>
                  <a:pt x="504825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3" name="Conector recto 162">
            <a:extLst>
              <a:ext uri="{FF2B5EF4-FFF2-40B4-BE49-F238E27FC236}">
                <a16:creationId xmlns:a16="http://schemas.microsoft.com/office/drawing/2014/main" id="{C41B0980-A291-4B3A-B138-82F15C2FF2F1}"/>
              </a:ext>
            </a:extLst>
          </p:cNvPr>
          <p:cNvCxnSpPr>
            <a:cxnSpLocks/>
          </p:cNvCxnSpPr>
          <p:nvPr/>
        </p:nvCxnSpPr>
        <p:spPr>
          <a:xfrm flipV="1">
            <a:off x="2443923" y="4227523"/>
            <a:ext cx="425648" cy="372436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Conector recto 166">
            <a:extLst>
              <a:ext uri="{FF2B5EF4-FFF2-40B4-BE49-F238E27FC236}">
                <a16:creationId xmlns:a16="http://schemas.microsoft.com/office/drawing/2014/main" id="{5D2B23BC-8486-4979-9AC3-ACD8BC1D82B6}"/>
              </a:ext>
            </a:extLst>
          </p:cNvPr>
          <p:cNvCxnSpPr>
            <a:cxnSpLocks/>
          </p:cNvCxnSpPr>
          <p:nvPr/>
        </p:nvCxnSpPr>
        <p:spPr>
          <a:xfrm flipV="1">
            <a:off x="2236126" y="4116373"/>
            <a:ext cx="840199" cy="74198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Conector recto 174">
            <a:extLst>
              <a:ext uri="{FF2B5EF4-FFF2-40B4-BE49-F238E27FC236}">
                <a16:creationId xmlns:a16="http://schemas.microsoft.com/office/drawing/2014/main" id="{F9391AB4-6A8C-4A86-8B60-EC9FD4C25858}"/>
              </a:ext>
            </a:extLst>
          </p:cNvPr>
          <p:cNvCxnSpPr>
            <a:cxnSpLocks/>
          </p:cNvCxnSpPr>
          <p:nvPr/>
        </p:nvCxnSpPr>
        <p:spPr>
          <a:xfrm flipH="1">
            <a:off x="2224328" y="4612944"/>
            <a:ext cx="211319" cy="2433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Forma libre: forma 182">
            <a:extLst>
              <a:ext uri="{FF2B5EF4-FFF2-40B4-BE49-F238E27FC236}">
                <a16:creationId xmlns:a16="http://schemas.microsoft.com/office/drawing/2014/main" id="{FDF8C4DC-250F-4ECD-B479-E0102A69EFCA}"/>
              </a:ext>
            </a:extLst>
          </p:cNvPr>
          <p:cNvSpPr/>
          <p:nvPr/>
        </p:nvSpPr>
        <p:spPr>
          <a:xfrm>
            <a:off x="2871788" y="4157359"/>
            <a:ext cx="122047" cy="74121"/>
          </a:xfrm>
          <a:custGeom>
            <a:avLst/>
            <a:gdLst>
              <a:gd name="connsiteX0" fmla="*/ 0 w 104775"/>
              <a:gd name="connsiteY0" fmla="*/ 76200 h 76200"/>
              <a:gd name="connsiteX1" fmla="*/ 2381 w 104775"/>
              <a:gd name="connsiteY1" fmla="*/ 61913 h 76200"/>
              <a:gd name="connsiteX2" fmla="*/ 9525 w 104775"/>
              <a:gd name="connsiteY2" fmla="*/ 64294 h 76200"/>
              <a:gd name="connsiteX3" fmla="*/ 23812 w 104775"/>
              <a:gd name="connsiteY3" fmla="*/ 66675 h 76200"/>
              <a:gd name="connsiteX4" fmla="*/ 30956 w 104775"/>
              <a:gd name="connsiteY4" fmla="*/ 59532 h 76200"/>
              <a:gd name="connsiteX5" fmla="*/ 35718 w 104775"/>
              <a:gd name="connsiteY5" fmla="*/ 52388 h 76200"/>
              <a:gd name="connsiteX6" fmla="*/ 54768 w 104775"/>
              <a:gd name="connsiteY6" fmla="*/ 42863 h 76200"/>
              <a:gd name="connsiteX7" fmla="*/ 64293 w 104775"/>
              <a:gd name="connsiteY7" fmla="*/ 35719 h 76200"/>
              <a:gd name="connsiteX8" fmla="*/ 71437 w 104775"/>
              <a:gd name="connsiteY8" fmla="*/ 30957 h 76200"/>
              <a:gd name="connsiteX9" fmla="*/ 78581 w 104775"/>
              <a:gd name="connsiteY9" fmla="*/ 23813 h 76200"/>
              <a:gd name="connsiteX10" fmla="*/ 102393 w 104775"/>
              <a:gd name="connsiteY10" fmla="*/ 4763 h 76200"/>
              <a:gd name="connsiteX11" fmla="*/ 104775 w 104775"/>
              <a:gd name="connsiteY11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775" h="76200">
                <a:moveTo>
                  <a:pt x="0" y="76200"/>
                </a:moveTo>
                <a:cubicBezTo>
                  <a:pt x="794" y="71438"/>
                  <a:pt x="-635" y="65683"/>
                  <a:pt x="2381" y="61913"/>
                </a:cubicBezTo>
                <a:cubicBezTo>
                  <a:pt x="3949" y="59953"/>
                  <a:pt x="7075" y="63750"/>
                  <a:pt x="9525" y="64294"/>
                </a:cubicBezTo>
                <a:cubicBezTo>
                  <a:pt x="14238" y="65341"/>
                  <a:pt x="19050" y="65881"/>
                  <a:pt x="23812" y="66675"/>
                </a:cubicBezTo>
                <a:cubicBezTo>
                  <a:pt x="26193" y="64294"/>
                  <a:pt x="28800" y="62119"/>
                  <a:pt x="30956" y="59532"/>
                </a:cubicBezTo>
                <a:cubicBezTo>
                  <a:pt x="32788" y="57333"/>
                  <a:pt x="33545" y="54251"/>
                  <a:pt x="35718" y="52388"/>
                </a:cubicBezTo>
                <a:cubicBezTo>
                  <a:pt x="42875" y="46254"/>
                  <a:pt x="46977" y="45460"/>
                  <a:pt x="54768" y="42863"/>
                </a:cubicBezTo>
                <a:cubicBezTo>
                  <a:pt x="57943" y="40482"/>
                  <a:pt x="61063" y="38026"/>
                  <a:pt x="64293" y="35719"/>
                </a:cubicBezTo>
                <a:cubicBezTo>
                  <a:pt x="66622" y="34056"/>
                  <a:pt x="69238" y="32789"/>
                  <a:pt x="71437" y="30957"/>
                </a:cubicBezTo>
                <a:cubicBezTo>
                  <a:pt x="74024" y="28801"/>
                  <a:pt x="75994" y="25969"/>
                  <a:pt x="78581" y="23813"/>
                </a:cubicBezTo>
                <a:cubicBezTo>
                  <a:pt x="98729" y="7022"/>
                  <a:pt x="65870" y="41286"/>
                  <a:pt x="102393" y="4763"/>
                </a:cubicBezTo>
                <a:cubicBezTo>
                  <a:pt x="103648" y="3508"/>
                  <a:pt x="103981" y="1588"/>
                  <a:pt x="104775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4" name="Forma libre: forma 183">
            <a:extLst>
              <a:ext uri="{FF2B5EF4-FFF2-40B4-BE49-F238E27FC236}">
                <a16:creationId xmlns:a16="http://schemas.microsoft.com/office/drawing/2014/main" id="{09E4CAB0-9896-4595-8FF0-51012408BDBC}"/>
              </a:ext>
            </a:extLst>
          </p:cNvPr>
          <p:cNvSpPr/>
          <p:nvPr/>
        </p:nvSpPr>
        <p:spPr>
          <a:xfrm>
            <a:off x="2257425" y="4607719"/>
            <a:ext cx="173831" cy="200025"/>
          </a:xfrm>
          <a:custGeom>
            <a:avLst/>
            <a:gdLst>
              <a:gd name="connsiteX0" fmla="*/ 0 w 173831"/>
              <a:gd name="connsiteY0" fmla="*/ 200025 h 200025"/>
              <a:gd name="connsiteX1" fmla="*/ 11906 w 173831"/>
              <a:gd name="connsiteY1" fmla="*/ 192881 h 200025"/>
              <a:gd name="connsiteX2" fmla="*/ 28575 w 173831"/>
              <a:gd name="connsiteY2" fmla="*/ 180975 h 200025"/>
              <a:gd name="connsiteX3" fmla="*/ 35719 w 173831"/>
              <a:gd name="connsiteY3" fmla="*/ 173831 h 200025"/>
              <a:gd name="connsiteX4" fmla="*/ 42863 w 173831"/>
              <a:gd name="connsiteY4" fmla="*/ 169069 h 200025"/>
              <a:gd name="connsiteX5" fmla="*/ 50006 w 173831"/>
              <a:gd name="connsiteY5" fmla="*/ 159544 h 200025"/>
              <a:gd name="connsiteX6" fmla="*/ 52388 w 173831"/>
              <a:gd name="connsiteY6" fmla="*/ 152400 h 200025"/>
              <a:gd name="connsiteX7" fmla="*/ 69056 w 173831"/>
              <a:gd name="connsiteY7" fmla="*/ 133350 h 200025"/>
              <a:gd name="connsiteX8" fmla="*/ 80963 w 173831"/>
              <a:gd name="connsiteY8" fmla="*/ 119062 h 200025"/>
              <a:gd name="connsiteX9" fmla="*/ 85725 w 173831"/>
              <a:gd name="connsiteY9" fmla="*/ 111919 h 200025"/>
              <a:gd name="connsiteX10" fmla="*/ 92869 w 173831"/>
              <a:gd name="connsiteY10" fmla="*/ 104775 h 200025"/>
              <a:gd name="connsiteX11" fmla="*/ 97631 w 173831"/>
              <a:gd name="connsiteY11" fmla="*/ 97631 h 200025"/>
              <a:gd name="connsiteX12" fmla="*/ 104775 w 173831"/>
              <a:gd name="connsiteY12" fmla="*/ 90487 h 200025"/>
              <a:gd name="connsiteX13" fmla="*/ 114300 w 173831"/>
              <a:gd name="connsiteY13" fmla="*/ 78581 h 200025"/>
              <a:gd name="connsiteX14" fmla="*/ 123825 w 173831"/>
              <a:gd name="connsiteY14" fmla="*/ 69056 h 200025"/>
              <a:gd name="connsiteX15" fmla="*/ 135731 w 173831"/>
              <a:gd name="connsiteY15" fmla="*/ 54769 h 200025"/>
              <a:gd name="connsiteX16" fmla="*/ 140494 w 173831"/>
              <a:gd name="connsiteY16" fmla="*/ 42862 h 200025"/>
              <a:gd name="connsiteX17" fmla="*/ 157163 w 173831"/>
              <a:gd name="connsiteY17" fmla="*/ 26194 h 200025"/>
              <a:gd name="connsiteX18" fmla="*/ 169069 w 173831"/>
              <a:gd name="connsiteY18" fmla="*/ 7144 h 200025"/>
              <a:gd name="connsiteX19" fmla="*/ 173831 w 173831"/>
              <a:gd name="connsiteY19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3831" h="200025">
                <a:moveTo>
                  <a:pt x="0" y="200025"/>
                </a:moveTo>
                <a:cubicBezTo>
                  <a:pt x="3969" y="197644"/>
                  <a:pt x="8203" y="195658"/>
                  <a:pt x="11906" y="192881"/>
                </a:cubicBezTo>
                <a:cubicBezTo>
                  <a:pt x="31210" y="178403"/>
                  <a:pt x="5866" y="192328"/>
                  <a:pt x="28575" y="180975"/>
                </a:cubicBezTo>
                <a:cubicBezTo>
                  <a:pt x="30956" y="178594"/>
                  <a:pt x="33132" y="175987"/>
                  <a:pt x="35719" y="173831"/>
                </a:cubicBezTo>
                <a:cubicBezTo>
                  <a:pt x="37918" y="171999"/>
                  <a:pt x="40839" y="171093"/>
                  <a:pt x="42863" y="169069"/>
                </a:cubicBezTo>
                <a:cubicBezTo>
                  <a:pt x="45669" y="166263"/>
                  <a:pt x="47625" y="162719"/>
                  <a:pt x="50006" y="159544"/>
                </a:cubicBezTo>
                <a:cubicBezTo>
                  <a:pt x="50800" y="157163"/>
                  <a:pt x="51143" y="154579"/>
                  <a:pt x="52388" y="152400"/>
                </a:cubicBezTo>
                <a:cubicBezTo>
                  <a:pt x="57707" y="143092"/>
                  <a:pt x="61837" y="141371"/>
                  <a:pt x="69056" y="133350"/>
                </a:cubicBezTo>
                <a:cubicBezTo>
                  <a:pt x="73203" y="128742"/>
                  <a:pt x="77157" y="123956"/>
                  <a:pt x="80963" y="119062"/>
                </a:cubicBezTo>
                <a:cubicBezTo>
                  <a:pt x="82720" y="116803"/>
                  <a:pt x="83893" y="114117"/>
                  <a:pt x="85725" y="111919"/>
                </a:cubicBezTo>
                <a:cubicBezTo>
                  <a:pt x="87881" y="109332"/>
                  <a:pt x="90713" y="107362"/>
                  <a:pt x="92869" y="104775"/>
                </a:cubicBezTo>
                <a:cubicBezTo>
                  <a:pt x="94701" y="102576"/>
                  <a:pt x="95799" y="99830"/>
                  <a:pt x="97631" y="97631"/>
                </a:cubicBezTo>
                <a:cubicBezTo>
                  <a:pt x="99787" y="95044"/>
                  <a:pt x="102557" y="93021"/>
                  <a:pt x="104775" y="90487"/>
                </a:cubicBezTo>
                <a:cubicBezTo>
                  <a:pt x="108122" y="86662"/>
                  <a:pt x="110923" y="82380"/>
                  <a:pt x="114300" y="78581"/>
                </a:cubicBezTo>
                <a:cubicBezTo>
                  <a:pt x="117283" y="75225"/>
                  <a:pt x="121131" y="72648"/>
                  <a:pt x="123825" y="69056"/>
                </a:cubicBezTo>
                <a:cubicBezTo>
                  <a:pt x="135910" y="52944"/>
                  <a:pt x="120764" y="64747"/>
                  <a:pt x="135731" y="54769"/>
                </a:cubicBezTo>
                <a:cubicBezTo>
                  <a:pt x="137319" y="50800"/>
                  <a:pt x="137929" y="46282"/>
                  <a:pt x="140494" y="42862"/>
                </a:cubicBezTo>
                <a:cubicBezTo>
                  <a:pt x="145209" y="36576"/>
                  <a:pt x="157163" y="26194"/>
                  <a:pt x="157163" y="26194"/>
                </a:cubicBezTo>
                <a:cubicBezTo>
                  <a:pt x="161425" y="13406"/>
                  <a:pt x="157421" y="22675"/>
                  <a:pt x="169069" y="7144"/>
                </a:cubicBezTo>
                <a:cubicBezTo>
                  <a:pt x="170786" y="4854"/>
                  <a:pt x="173831" y="0"/>
                  <a:pt x="173831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Forma libre: forma 185">
            <a:extLst>
              <a:ext uri="{FF2B5EF4-FFF2-40B4-BE49-F238E27FC236}">
                <a16:creationId xmlns:a16="http://schemas.microsoft.com/office/drawing/2014/main" id="{5942BE6D-291D-4D7C-A71F-672C62098F00}"/>
              </a:ext>
            </a:extLst>
          </p:cNvPr>
          <p:cNvSpPr/>
          <p:nvPr/>
        </p:nvSpPr>
        <p:spPr>
          <a:xfrm>
            <a:off x="2964656" y="4102894"/>
            <a:ext cx="76224" cy="61912"/>
          </a:xfrm>
          <a:custGeom>
            <a:avLst/>
            <a:gdLst>
              <a:gd name="connsiteX0" fmla="*/ 0 w 76224"/>
              <a:gd name="connsiteY0" fmla="*/ 61912 h 61912"/>
              <a:gd name="connsiteX1" fmla="*/ 11907 w 76224"/>
              <a:gd name="connsiteY1" fmla="*/ 59531 h 61912"/>
              <a:gd name="connsiteX2" fmla="*/ 33338 w 76224"/>
              <a:gd name="connsiteY2" fmla="*/ 52387 h 61912"/>
              <a:gd name="connsiteX3" fmla="*/ 42863 w 76224"/>
              <a:gd name="connsiteY3" fmla="*/ 50006 h 61912"/>
              <a:gd name="connsiteX4" fmla="*/ 50007 w 76224"/>
              <a:gd name="connsiteY4" fmla="*/ 45244 h 61912"/>
              <a:gd name="connsiteX5" fmla="*/ 54769 w 76224"/>
              <a:gd name="connsiteY5" fmla="*/ 38100 h 61912"/>
              <a:gd name="connsiteX6" fmla="*/ 61913 w 76224"/>
              <a:gd name="connsiteY6" fmla="*/ 26194 h 61912"/>
              <a:gd name="connsiteX7" fmla="*/ 66675 w 76224"/>
              <a:gd name="connsiteY7" fmla="*/ 16669 h 61912"/>
              <a:gd name="connsiteX8" fmla="*/ 76200 w 76224"/>
              <a:gd name="connsiteY8" fmla="*/ 0 h 6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24" h="61912">
                <a:moveTo>
                  <a:pt x="0" y="61912"/>
                </a:moveTo>
                <a:cubicBezTo>
                  <a:pt x="3969" y="61118"/>
                  <a:pt x="8015" y="60643"/>
                  <a:pt x="11907" y="59531"/>
                </a:cubicBezTo>
                <a:cubicBezTo>
                  <a:pt x="19147" y="57462"/>
                  <a:pt x="26033" y="54213"/>
                  <a:pt x="33338" y="52387"/>
                </a:cubicBezTo>
                <a:lnTo>
                  <a:pt x="42863" y="50006"/>
                </a:lnTo>
                <a:cubicBezTo>
                  <a:pt x="45244" y="48419"/>
                  <a:pt x="47983" y="47268"/>
                  <a:pt x="50007" y="45244"/>
                </a:cubicBezTo>
                <a:cubicBezTo>
                  <a:pt x="52031" y="43220"/>
                  <a:pt x="53252" y="40527"/>
                  <a:pt x="54769" y="38100"/>
                </a:cubicBezTo>
                <a:cubicBezTo>
                  <a:pt x="57222" y="34175"/>
                  <a:pt x="59665" y="30240"/>
                  <a:pt x="61913" y="26194"/>
                </a:cubicBezTo>
                <a:cubicBezTo>
                  <a:pt x="63637" y="23091"/>
                  <a:pt x="64706" y="19623"/>
                  <a:pt x="66675" y="16669"/>
                </a:cubicBezTo>
                <a:cubicBezTo>
                  <a:pt x="77192" y="893"/>
                  <a:pt x="76200" y="10666"/>
                  <a:pt x="76200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object 48">
            <a:extLst>
              <a:ext uri="{FF2B5EF4-FFF2-40B4-BE49-F238E27FC236}">
                <a16:creationId xmlns:a16="http://schemas.microsoft.com/office/drawing/2014/main" id="{F196D245-3A58-4DBD-A41E-A716DC96E607}"/>
              </a:ext>
            </a:extLst>
          </p:cNvPr>
          <p:cNvSpPr/>
          <p:nvPr/>
        </p:nvSpPr>
        <p:spPr>
          <a:xfrm>
            <a:off x="1887949" y="5408483"/>
            <a:ext cx="115658" cy="1331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48">
            <a:extLst>
              <a:ext uri="{FF2B5EF4-FFF2-40B4-BE49-F238E27FC236}">
                <a16:creationId xmlns:a16="http://schemas.microsoft.com/office/drawing/2014/main" id="{66E310B1-A4DC-4AE8-8E4F-69A112671DD1}"/>
              </a:ext>
            </a:extLst>
          </p:cNvPr>
          <p:cNvSpPr/>
          <p:nvPr/>
        </p:nvSpPr>
        <p:spPr>
          <a:xfrm>
            <a:off x="1927006" y="5580252"/>
            <a:ext cx="115658" cy="1331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48">
            <a:extLst>
              <a:ext uri="{FF2B5EF4-FFF2-40B4-BE49-F238E27FC236}">
                <a16:creationId xmlns:a16="http://schemas.microsoft.com/office/drawing/2014/main" id="{1C0DCBBC-F11D-4549-B93F-49E2FACB13E6}"/>
              </a:ext>
            </a:extLst>
          </p:cNvPr>
          <p:cNvSpPr/>
          <p:nvPr/>
        </p:nvSpPr>
        <p:spPr>
          <a:xfrm>
            <a:off x="1964628" y="5765368"/>
            <a:ext cx="115658" cy="1331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48">
            <a:extLst>
              <a:ext uri="{FF2B5EF4-FFF2-40B4-BE49-F238E27FC236}">
                <a16:creationId xmlns:a16="http://schemas.microsoft.com/office/drawing/2014/main" id="{EB37B9F5-69CD-4DCC-82DE-9571284126CD}"/>
              </a:ext>
            </a:extLst>
          </p:cNvPr>
          <p:cNvSpPr/>
          <p:nvPr/>
        </p:nvSpPr>
        <p:spPr>
          <a:xfrm>
            <a:off x="1997014" y="5965425"/>
            <a:ext cx="115658" cy="1331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48">
            <a:extLst>
              <a:ext uri="{FF2B5EF4-FFF2-40B4-BE49-F238E27FC236}">
                <a16:creationId xmlns:a16="http://schemas.microsoft.com/office/drawing/2014/main" id="{324D9590-F78B-4092-8E16-DDDF4E3B2432}"/>
              </a:ext>
            </a:extLst>
          </p:cNvPr>
          <p:cNvSpPr/>
          <p:nvPr/>
        </p:nvSpPr>
        <p:spPr>
          <a:xfrm>
            <a:off x="2022046" y="6146550"/>
            <a:ext cx="115658" cy="1331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41" name="Conector recto de flecha 140">
            <a:extLst>
              <a:ext uri="{FF2B5EF4-FFF2-40B4-BE49-F238E27FC236}">
                <a16:creationId xmlns:a16="http://schemas.microsoft.com/office/drawing/2014/main" id="{DB107D6A-0963-4711-AA20-A740343B36FE}"/>
              </a:ext>
            </a:extLst>
          </p:cNvPr>
          <p:cNvCxnSpPr>
            <a:cxnSpLocks/>
          </p:cNvCxnSpPr>
          <p:nvPr/>
        </p:nvCxnSpPr>
        <p:spPr>
          <a:xfrm flipH="1" flipV="1">
            <a:off x="1737092" y="5150601"/>
            <a:ext cx="470543" cy="4447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de flecha 161">
            <a:extLst>
              <a:ext uri="{FF2B5EF4-FFF2-40B4-BE49-F238E27FC236}">
                <a16:creationId xmlns:a16="http://schemas.microsoft.com/office/drawing/2014/main" id="{5354771C-93F2-499E-A8DD-FFEED90756B4}"/>
              </a:ext>
            </a:extLst>
          </p:cNvPr>
          <p:cNvCxnSpPr>
            <a:cxnSpLocks/>
          </p:cNvCxnSpPr>
          <p:nvPr/>
        </p:nvCxnSpPr>
        <p:spPr>
          <a:xfrm flipH="1" flipV="1">
            <a:off x="1889492" y="5303001"/>
            <a:ext cx="696545" cy="21560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bject 49">
            <a:extLst>
              <a:ext uri="{FF2B5EF4-FFF2-40B4-BE49-F238E27FC236}">
                <a16:creationId xmlns:a16="http://schemas.microsoft.com/office/drawing/2014/main" id="{A351D96C-E8EC-4AB4-9854-E023AD572083}"/>
              </a:ext>
            </a:extLst>
          </p:cNvPr>
          <p:cNvSpPr/>
          <p:nvPr/>
        </p:nvSpPr>
        <p:spPr>
          <a:xfrm>
            <a:off x="1355428" y="5125954"/>
            <a:ext cx="154812" cy="983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49">
            <a:extLst>
              <a:ext uri="{FF2B5EF4-FFF2-40B4-BE49-F238E27FC236}">
                <a16:creationId xmlns:a16="http://schemas.microsoft.com/office/drawing/2014/main" id="{6FE926CB-E2E9-42F0-B518-16599BFF18D7}"/>
              </a:ext>
            </a:extLst>
          </p:cNvPr>
          <p:cNvSpPr/>
          <p:nvPr/>
        </p:nvSpPr>
        <p:spPr>
          <a:xfrm>
            <a:off x="1298332" y="5335707"/>
            <a:ext cx="154812" cy="983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66" name="Conector recto de flecha 165">
            <a:extLst>
              <a:ext uri="{FF2B5EF4-FFF2-40B4-BE49-F238E27FC236}">
                <a16:creationId xmlns:a16="http://schemas.microsoft.com/office/drawing/2014/main" id="{54DAF313-1BA4-4B94-844B-984190707377}"/>
              </a:ext>
            </a:extLst>
          </p:cNvPr>
          <p:cNvCxnSpPr>
            <a:cxnSpLocks/>
            <a:endCxn id="165" idx="1"/>
          </p:cNvCxnSpPr>
          <p:nvPr/>
        </p:nvCxnSpPr>
        <p:spPr>
          <a:xfrm flipV="1">
            <a:off x="1098702" y="5384894"/>
            <a:ext cx="199630" cy="28330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de flecha 167">
            <a:extLst>
              <a:ext uri="{FF2B5EF4-FFF2-40B4-BE49-F238E27FC236}">
                <a16:creationId xmlns:a16="http://schemas.microsoft.com/office/drawing/2014/main" id="{36122DDA-673D-435A-B689-395E539A1D1B}"/>
              </a:ext>
            </a:extLst>
          </p:cNvPr>
          <p:cNvCxnSpPr>
            <a:cxnSpLocks/>
          </p:cNvCxnSpPr>
          <p:nvPr/>
        </p:nvCxnSpPr>
        <p:spPr>
          <a:xfrm flipH="1" flipV="1">
            <a:off x="2108174" y="5821431"/>
            <a:ext cx="493103" cy="11702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lecha: hacia abajo 170">
            <a:extLst>
              <a:ext uri="{FF2B5EF4-FFF2-40B4-BE49-F238E27FC236}">
                <a16:creationId xmlns:a16="http://schemas.microsoft.com/office/drawing/2014/main" id="{6B1661FB-EFD3-47F3-BA07-98BD9A76A913}"/>
              </a:ext>
            </a:extLst>
          </p:cNvPr>
          <p:cNvSpPr/>
          <p:nvPr/>
        </p:nvSpPr>
        <p:spPr>
          <a:xfrm rot="14476136">
            <a:off x="2380176" y="3686246"/>
            <a:ext cx="45719" cy="1243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Rectángulo 173">
            <a:extLst>
              <a:ext uri="{FF2B5EF4-FFF2-40B4-BE49-F238E27FC236}">
                <a16:creationId xmlns:a16="http://schemas.microsoft.com/office/drawing/2014/main" id="{A1565B94-43A5-4954-A6F0-9834DE66C4E0}"/>
              </a:ext>
            </a:extLst>
          </p:cNvPr>
          <p:cNvSpPr/>
          <p:nvPr/>
        </p:nvSpPr>
        <p:spPr>
          <a:xfrm rot="19937465">
            <a:off x="2343022" y="3750606"/>
            <a:ext cx="45719" cy="941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CuadroTexto 176">
            <a:extLst>
              <a:ext uri="{FF2B5EF4-FFF2-40B4-BE49-F238E27FC236}">
                <a16:creationId xmlns:a16="http://schemas.microsoft.com/office/drawing/2014/main" id="{0EC78144-879C-4E0A-B1C2-440A286AFC2E}"/>
              </a:ext>
            </a:extLst>
          </p:cNvPr>
          <p:cNvSpPr txBox="1"/>
          <p:nvPr/>
        </p:nvSpPr>
        <p:spPr>
          <a:xfrm rot="19867020">
            <a:off x="2028796" y="3243262"/>
            <a:ext cx="1370607" cy="25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70" dirty="0"/>
              <a:t>Circuito al NORTE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709</Words>
  <Application>Microsoft Office PowerPoint</Application>
  <PresentationFormat>Personalizado</PresentationFormat>
  <Paragraphs>128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Patern.cdr</dc:title>
  <dc:creator>Miguel</dc:creator>
  <cp:lastModifiedBy>miguel cuchet serrano</cp:lastModifiedBy>
  <cp:revision>1</cp:revision>
  <dcterms:created xsi:type="dcterms:W3CDTF">2022-03-15T18:48:33Z</dcterms:created>
  <dcterms:modified xsi:type="dcterms:W3CDTF">2022-03-15T20:02:00Z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2012-01-03T00:00:00Z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2022-03-15T00:00:00Z</vt:filetime>
  </property>
</Properties>
</file>