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2"/>
  </p:handoutMasterIdLst>
  <p:sldIdLst>
    <p:sldId id="257" r:id="rId2"/>
    <p:sldId id="277" r:id="rId3"/>
    <p:sldId id="288" r:id="rId4"/>
    <p:sldId id="279" r:id="rId5"/>
    <p:sldId id="278" r:id="rId6"/>
    <p:sldId id="276" r:id="rId7"/>
    <p:sldId id="284" r:id="rId8"/>
    <p:sldId id="285" r:id="rId9"/>
    <p:sldId id="280" r:id="rId10"/>
    <p:sldId id="294" r:id="rId11"/>
    <p:sldId id="287" r:id="rId12"/>
    <p:sldId id="289" r:id="rId13"/>
    <p:sldId id="286" r:id="rId14"/>
    <p:sldId id="298" r:id="rId15"/>
    <p:sldId id="295" r:id="rId16"/>
    <p:sldId id="297" r:id="rId17"/>
    <p:sldId id="291" r:id="rId18"/>
    <p:sldId id="293" r:id="rId19"/>
    <p:sldId id="296" r:id="rId20"/>
    <p:sldId id="275" r:id="rId21"/>
  </p:sldIdLst>
  <p:sldSz cx="9144000" cy="6858000" type="screen4x3"/>
  <p:notesSz cx="9928225" cy="6797675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FF00"/>
    <a:srgbClr val="DA6748"/>
    <a:srgbClr val="E8977D"/>
    <a:srgbClr val="EBAC95"/>
    <a:srgbClr val="F1C1AF"/>
    <a:srgbClr val="F1C9BB"/>
    <a:srgbClr val="F6D3CA"/>
    <a:srgbClr val="FBE9E2"/>
    <a:srgbClr val="FCF5F2"/>
    <a:srgbClr val="89425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73" autoAdjust="0"/>
    <p:restoredTop sz="99271" autoAdjust="0"/>
  </p:normalViewPr>
  <p:slideViewPr>
    <p:cSldViewPr snapToObjects="1" showGuides="1">
      <p:cViewPr>
        <p:scale>
          <a:sx n="125" d="100"/>
          <a:sy n="125" d="100"/>
        </p:scale>
        <p:origin x="-466" y="82"/>
      </p:cViewPr>
      <p:guideLst>
        <p:guide orient="horz" pos="2736"/>
        <p:guide orient="horz" pos="1056"/>
        <p:guide orient="horz" pos="288"/>
        <p:guide orient="horz" pos="4080"/>
        <p:guide pos="336"/>
        <p:guide pos="5328"/>
        <p:guide pos="40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42408-50E0-4E01-8B47-3207024F8623}" type="datetimeFigureOut">
              <a:rPr lang="es-ES_tradnl" smtClean="0"/>
              <a:pPr/>
              <a:t>27/09/2012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36B12-E78D-478A-B8C4-FA94A7298CA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3130-7012-4506-BCAE-0550DC7E2B27}" type="datetimeFigureOut">
              <a:rPr lang="es-ES_tradnl" smtClean="0"/>
              <a:pPr/>
              <a:t>27/09/2012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F23A-CFD1-45DE-BD02-84DA096E9DD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3130-7012-4506-BCAE-0550DC7E2B27}" type="datetimeFigureOut">
              <a:rPr lang="es-ES_tradnl" smtClean="0"/>
              <a:pPr/>
              <a:t>27/09/2012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F23A-CFD1-45DE-BD02-84DA096E9DD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3130-7012-4506-BCAE-0550DC7E2B27}" type="datetimeFigureOut">
              <a:rPr lang="es-ES_tradnl" smtClean="0"/>
              <a:pPr/>
              <a:t>27/09/2012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F23A-CFD1-45DE-BD02-84DA096E9DD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3130-7012-4506-BCAE-0550DC7E2B27}" type="datetimeFigureOut">
              <a:rPr lang="es-ES_tradnl" smtClean="0"/>
              <a:pPr/>
              <a:t>27/09/2012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F23A-CFD1-45DE-BD02-84DA096E9DD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3130-7012-4506-BCAE-0550DC7E2B27}" type="datetimeFigureOut">
              <a:rPr lang="es-ES_tradnl" smtClean="0"/>
              <a:pPr/>
              <a:t>27/09/2012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F23A-CFD1-45DE-BD02-84DA096E9DD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3130-7012-4506-BCAE-0550DC7E2B27}" type="datetimeFigureOut">
              <a:rPr lang="es-ES_tradnl" smtClean="0"/>
              <a:pPr/>
              <a:t>27/09/2012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F23A-CFD1-45DE-BD02-84DA096E9DD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3130-7012-4506-BCAE-0550DC7E2B27}" type="datetimeFigureOut">
              <a:rPr lang="es-ES_tradnl" smtClean="0"/>
              <a:pPr/>
              <a:t>27/09/2012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F23A-CFD1-45DE-BD02-84DA096E9DD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3130-7012-4506-BCAE-0550DC7E2B27}" type="datetimeFigureOut">
              <a:rPr lang="es-ES_tradnl" smtClean="0"/>
              <a:pPr/>
              <a:t>27/09/2012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F23A-CFD1-45DE-BD02-84DA096E9DD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3130-7012-4506-BCAE-0550DC7E2B27}" type="datetimeFigureOut">
              <a:rPr lang="es-ES_tradnl" smtClean="0"/>
              <a:pPr/>
              <a:t>27/09/2012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F23A-CFD1-45DE-BD02-84DA096E9DD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3130-7012-4506-BCAE-0550DC7E2B27}" type="datetimeFigureOut">
              <a:rPr lang="es-ES_tradnl" smtClean="0"/>
              <a:pPr/>
              <a:t>27/09/2012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F23A-CFD1-45DE-BD02-84DA096E9DD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3130-7012-4506-BCAE-0550DC7E2B27}" type="datetimeFigureOut">
              <a:rPr lang="es-ES_tradnl" smtClean="0"/>
              <a:pPr/>
              <a:t>27/09/2012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F23A-CFD1-45DE-BD02-84DA096E9DD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03130-7012-4506-BCAE-0550DC7E2B27}" type="datetimeFigureOut">
              <a:rPr lang="es-ES_tradnl" smtClean="0"/>
              <a:pPr/>
              <a:t>27/09/2012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DF23A-CFD1-45DE-BD02-84DA096E9DD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2053952" y="5531323"/>
            <a:ext cx="66431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s-ES" sz="1600" dirty="0" smtClean="0">
                <a:solidFill>
                  <a:srgbClr val="666666"/>
                </a:solidFill>
                <a:latin typeface="Arial"/>
              </a:rPr>
              <a:t>Carlos Manso Díaz-Laviada</a:t>
            </a:r>
            <a:endParaRPr lang="es-ES_tradnl" sz="1600" dirty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7354093" y="5840831"/>
            <a:ext cx="134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s-ES_tradnl" sz="1000" dirty="0" smtClean="0">
                <a:solidFill>
                  <a:srgbClr val="666666"/>
                </a:solidFill>
                <a:latin typeface="Arial"/>
              </a:rPr>
              <a:t>28 Septiembre 2012</a:t>
            </a:r>
            <a:endParaRPr lang="es-ES_tradnl" sz="1000" dirty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79512" y="5384296"/>
            <a:ext cx="5614392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ts val="3200"/>
              </a:lnSpc>
            </a:pPr>
            <a:r>
              <a:rPr lang="es-ES_tradnl" sz="3000" dirty="0" smtClean="0">
                <a:solidFill>
                  <a:srgbClr val="666666"/>
                </a:solidFill>
                <a:latin typeface="Arial"/>
              </a:rPr>
              <a:t>CAMBIOS EN AIP</a:t>
            </a:r>
          </a:p>
          <a:p>
            <a:pPr algn="ctr" eaLnBrk="0" hangingPunct="0">
              <a:lnSpc>
                <a:spcPts val="3200"/>
              </a:lnSpc>
            </a:pPr>
            <a:r>
              <a:rPr lang="es-ES_tradnl" sz="3000" dirty="0" smtClean="0">
                <a:solidFill>
                  <a:srgbClr val="666666"/>
                </a:solidFill>
                <a:latin typeface="Arial"/>
              </a:rPr>
              <a:t>WEF 20/09/2012</a:t>
            </a:r>
            <a:endParaRPr lang="es-ES_tradnl" sz="3000" dirty="0">
              <a:solidFill>
                <a:srgbClr val="666666"/>
              </a:solidFill>
              <a:latin typeface="Arial"/>
            </a:endParaRPr>
          </a:p>
        </p:txBody>
      </p:sp>
      <p:pic>
        <p:nvPicPr>
          <p:cNvPr id="9" name="3 Marcador de contenido" descr="eu-memb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04664"/>
            <a:ext cx="7488832" cy="4832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8768" y="1"/>
            <a:ext cx="66335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2267744" y="47667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2.000 ft. </a:t>
            </a:r>
            <a:r>
              <a:rPr lang="es-ES" sz="2800" b="1" dirty="0" smtClean="0">
                <a:solidFill>
                  <a:srgbClr val="00B050"/>
                </a:solidFill>
              </a:rPr>
              <a:t>+</a:t>
            </a:r>
            <a:endParaRPr lang="es-ES" sz="2800" b="1" dirty="0">
              <a:solidFill>
                <a:srgbClr val="00B05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508104" y="98072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2.000 ft. </a:t>
            </a:r>
            <a:r>
              <a:rPr lang="es-ES" sz="2800" b="1" dirty="0" smtClean="0">
                <a:solidFill>
                  <a:srgbClr val="00B050"/>
                </a:solidFill>
              </a:rPr>
              <a:t>+</a:t>
            </a:r>
            <a:endParaRPr lang="es-ES" sz="2800" b="1" dirty="0">
              <a:solidFill>
                <a:srgbClr val="00B05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164288" y="393305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2.000 ft. </a:t>
            </a:r>
            <a:r>
              <a:rPr lang="es-ES" sz="2800" b="1" dirty="0" smtClean="0">
                <a:solidFill>
                  <a:srgbClr val="00B050"/>
                </a:solidFill>
              </a:rPr>
              <a:t>+</a:t>
            </a:r>
            <a:endParaRPr lang="es-ES" sz="2800" b="1" dirty="0">
              <a:solidFill>
                <a:srgbClr val="00B05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020272" y="234888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6.000 ft. </a:t>
            </a:r>
            <a:r>
              <a:rPr lang="es-ES" sz="2800" b="1" dirty="0" smtClean="0">
                <a:solidFill>
                  <a:srgbClr val="00B050"/>
                </a:solidFill>
              </a:rPr>
              <a:t>+</a:t>
            </a:r>
            <a:endParaRPr lang="es-ES" sz="2800" b="1" dirty="0">
              <a:solidFill>
                <a:srgbClr val="00B05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156176" y="443711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1.000 ft. </a:t>
            </a:r>
            <a:r>
              <a:rPr lang="es-ES" sz="2800" b="1" dirty="0" smtClean="0">
                <a:solidFill>
                  <a:srgbClr val="00B050"/>
                </a:solidFill>
              </a:rPr>
              <a:t>+</a:t>
            </a:r>
            <a:endParaRPr lang="es-ES" sz="2800" b="1" dirty="0">
              <a:solidFill>
                <a:srgbClr val="00B05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499992" y="573325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5.000 ft. </a:t>
            </a:r>
            <a:r>
              <a:rPr lang="es-ES" sz="2800" b="1" dirty="0" smtClean="0">
                <a:solidFill>
                  <a:srgbClr val="00B050"/>
                </a:solidFill>
              </a:rPr>
              <a:t>+</a:t>
            </a:r>
            <a:endParaRPr lang="es-ES" sz="2800" b="1" dirty="0">
              <a:solidFill>
                <a:srgbClr val="00B05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851920" y="530120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3.500 ft. </a:t>
            </a:r>
            <a:r>
              <a:rPr lang="es-ES" sz="2800" b="1" dirty="0" smtClean="0">
                <a:solidFill>
                  <a:srgbClr val="00B050"/>
                </a:solidFill>
              </a:rPr>
              <a:t>+</a:t>
            </a:r>
            <a:endParaRPr lang="es-ES" sz="2800" b="1" dirty="0">
              <a:solidFill>
                <a:srgbClr val="00B05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339752" y="499401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500 ft. </a:t>
            </a:r>
            <a:r>
              <a:rPr lang="es-ES" sz="2800" b="1" dirty="0" smtClean="0">
                <a:solidFill>
                  <a:srgbClr val="00B050"/>
                </a:solidFill>
              </a:rPr>
              <a:t>+</a:t>
            </a:r>
            <a:endParaRPr lang="es-ES" sz="2800" b="1" dirty="0">
              <a:solidFill>
                <a:srgbClr val="00B05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339752" y="607413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500 ft. </a:t>
            </a:r>
            <a:r>
              <a:rPr lang="es-ES" sz="2800" b="1" dirty="0" smtClean="0">
                <a:solidFill>
                  <a:srgbClr val="00B050"/>
                </a:solidFill>
              </a:rPr>
              <a:t>+</a:t>
            </a:r>
            <a:endParaRPr lang="es-ES" sz="2800" b="1" dirty="0">
              <a:solidFill>
                <a:srgbClr val="00B05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95536" y="386104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2.500 ft. </a:t>
            </a:r>
            <a:r>
              <a:rPr lang="es-ES" sz="2800" b="1" dirty="0" smtClean="0">
                <a:solidFill>
                  <a:srgbClr val="00B050"/>
                </a:solidFill>
              </a:rPr>
              <a:t>+</a:t>
            </a:r>
            <a:endParaRPr lang="es-ES" sz="2800" b="1" dirty="0">
              <a:solidFill>
                <a:srgbClr val="00B05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259632" y="314096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500 ft. </a:t>
            </a:r>
            <a:r>
              <a:rPr lang="es-ES" sz="2800" b="1" dirty="0" smtClean="0">
                <a:solidFill>
                  <a:srgbClr val="C00000"/>
                </a:solidFill>
              </a:rPr>
              <a:t>–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635896" y="141277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1.000 ft. </a:t>
            </a:r>
            <a:r>
              <a:rPr lang="es-ES" sz="2800" b="1" dirty="0" smtClean="0">
                <a:solidFill>
                  <a:srgbClr val="C00000"/>
                </a:solidFill>
              </a:rPr>
              <a:t>–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051720" y="342900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1.500 ft. </a:t>
            </a:r>
            <a:r>
              <a:rPr lang="es-ES" sz="2800" b="1" dirty="0" smtClean="0">
                <a:solidFill>
                  <a:srgbClr val="00B050"/>
                </a:solidFill>
              </a:rPr>
              <a:t>+</a:t>
            </a:r>
            <a:endParaRPr lang="es-ES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764704"/>
            <a:ext cx="5696002" cy="593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83640" y="319589"/>
            <a:ext cx="5334744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>
            <a:prstTxWarp prst="textNoShape">
              <a:avLst/>
            </a:prstTxWarp>
            <a:spAutoFit/>
          </a:bodyPr>
          <a:lstStyle/>
          <a:p>
            <a:pPr marL="292100" indent="-292100">
              <a:buFont typeface="Arial" pitchFamily="70" charset="0"/>
              <a:buNone/>
            </a:pPr>
            <a:r>
              <a:rPr lang="es-ES_tradnl" altLang="ja-JP" sz="2000" b="1" dirty="0" smtClean="0">
                <a:solidFill>
                  <a:srgbClr val="1E61AB"/>
                </a:solidFill>
                <a:latin typeface="Arial"/>
              </a:rPr>
              <a:t>NUEVA CARTA DE MÍNIMOS RADAR</a:t>
            </a:r>
          </a:p>
          <a:p>
            <a:pPr marL="292100" indent="-292100">
              <a:buFont typeface="Arial" pitchFamily="70" charset="0"/>
              <a:buNone/>
            </a:pPr>
            <a:endParaRPr lang="es-ES_tradnl" altLang="ja-JP" sz="2000" b="1" dirty="0" smtClean="0">
              <a:solidFill>
                <a:srgbClr val="1E61AB"/>
              </a:solidFill>
              <a:latin typeface="Arial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5148064" y="1772816"/>
            <a:ext cx="504056" cy="43204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4094719" y="128864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B050"/>
                </a:solidFill>
              </a:rPr>
              <a:t>+1000ft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349447" y="594928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B050"/>
                </a:solidFill>
              </a:rPr>
              <a:t>+500ft</a:t>
            </a:r>
            <a:endParaRPr lang="es-E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502670"/>
            <a:ext cx="8892033" cy="587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251520" y="769107"/>
            <a:ext cx="8293646" cy="5421667"/>
            <a:chOff x="395536" y="620688"/>
            <a:chExt cx="8293646" cy="5421667"/>
          </a:xfrm>
        </p:grpSpPr>
        <p:grpSp>
          <p:nvGrpSpPr>
            <p:cNvPr id="5" name="31 Grupo"/>
            <p:cNvGrpSpPr/>
            <p:nvPr/>
          </p:nvGrpSpPr>
          <p:grpSpPr>
            <a:xfrm>
              <a:off x="395536" y="620688"/>
              <a:ext cx="8293646" cy="5421667"/>
              <a:chOff x="395536" y="620688"/>
              <a:chExt cx="8293646" cy="5421667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95536" y="620688"/>
                <a:ext cx="8293646" cy="54216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8 CuadroTexto"/>
              <p:cNvSpPr txBox="1"/>
              <p:nvPr/>
            </p:nvSpPr>
            <p:spPr>
              <a:xfrm>
                <a:off x="4211960" y="5229200"/>
                <a:ext cx="585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MSL</a:t>
                </a:r>
                <a:endParaRPr lang="es-ES" dirty="0"/>
              </a:p>
            </p:txBody>
          </p:sp>
          <p:cxnSp>
            <p:nvCxnSpPr>
              <p:cNvPr id="10" name="9 Conector recto de flecha"/>
              <p:cNvCxnSpPr/>
              <p:nvPr/>
            </p:nvCxnSpPr>
            <p:spPr>
              <a:xfrm>
                <a:off x="5220072" y="3501008"/>
                <a:ext cx="0" cy="17281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10 Conector recto de flecha"/>
              <p:cNvCxnSpPr/>
              <p:nvPr/>
            </p:nvCxnSpPr>
            <p:spPr>
              <a:xfrm>
                <a:off x="6588224" y="4337720"/>
                <a:ext cx="0" cy="8914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11 CuadroTexto"/>
              <p:cNvSpPr txBox="1"/>
              <p:nvPr/>
            </p:nvSpPr>
            <p:spPr>
              <a:xfrm>
                <a:off x="6660232" y="4797152"/>
                <a:ext cx="13991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ELEV. 2.269ft</a:t>
                </a:r>
                <a:endParaRPr lang="es-ES" dirty="0"/>
              </a:p>
            </p:txBody>
          </p:sp>
          <p:cxnSp>
            <p:nvCxnSpPr>
              <p:cNvPr id="13" name="12 Conector recto de flecha"/>
              <p:cNvCxnSpPr/>
              <p:nvPr/>
            </p:nvCxnSpPr>
            <p:spPr>
              <a:xfrm>
                <a:off x="1043608" y="3501008"/>
                <a:ext cx="0" cy="8640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13 Conector recto de flecha"/>
              <p:cNvCxnSpPr/>
              <p:nvPr/>
            </p:nvCxnSpPr>
            <p:spPr>
              <a:xfrm>
                <a:off x="2411760" y="4337720"/>
                <a:ext cx="0" cy="8914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14 CuadroTexto"/>
              <p:cNvSpPr txBox="1"/>
              <p:nvPr/>
            </p:nvSpPr>
            <p:spPr>
              <a:xfrm>
                <a:off x="2483768" y="4797152"/>
                <a:ext cx="13991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ELEV. 2.269ft</a:t>
                </a:r>
                <a:endParaRPr lang="es-ES" dirty="0"/>
              </a:p>
            </p:txBody>
          </p:sp>
          <p:sp>
            <p:nvSpPr>
              <p:cNvPr id="16" name="15 CuadroTexto"/>
              <p:cNvSpPr txBox="1"/>
              <p:nvPr/>
            </p:nvSpPr>
            <p:spPr>
              <a:xfrm>
                <a:off x="4644008" y="3068960"/>
                <a:ext cx="1444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4.500ft AMSL</a:t>
                </a:r>
                <a:endParaRPr lang="es-ES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539552" y="3068960"/>
                <a:ext cx="11480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600m AGL</a:t>
                </a:r>
                <a:endParaRPr lang="es-ES" dirty="0"/>
              </a:p>
            </p:txBody>
          </p:sp>
          <p:sp>
            <p:nvSpPr>
              <p:cNvPr id="18" name="17 CuadroTexto"/>
              <p:cNvSpPr txBox="1"/>
              <p:nvPr/>
            </p:nvSpPr>
            <p:spPr>
              <a:xfrm>
                <a:off x="1547664" y="1556792"/>
                <a:ext cx="14080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3600" dirty="0" smtClean="0"/>
                  <a:t>ANTES</a:t>
                </a:r>
                <a:endParaRPr lang="es-ES" sz="3600" dirty="0"/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5868144" y="1628800"/>
                <a:ext cx="15632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3600" dirty="0" smtClean="0"/>
                  <a:t>AHORA</a:t>
                </a:r>
                <a:endParaRPr lang="es-ES" sz="3600" dirty="0"/>
              </a:p>
            </p:txBody>
          </p:sp>
          <p:sp>
            <p:nvSpPr>
              <p:cNvPr id="20" name="19 CuadroTexto"/>
              <p:cNvSpPr txBox="1"/>
              <p:nvPr/>
            </p:nvSpPr>
            <p:spPr>
              <a:xfrm>
                <a:off x="6372200" y="3717032"/>
                <a:ext cx="5193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ATZ</a:t>
                </a:r>
                <a:endParaRPr lang="es-ES" dirty="0"/>
              </a:p>
            </p:txBody>
          </p:sp>
          <p:sp>
            <p:nvSpPr>
              <p:cNvPr id="21" name="20 CuadroTexto"/>
              <p:cNvSpPr txBox="1"/>
              <p:nvPr/>
            </p:nvSpPr>
            <p:spPr>
              <a:xfrm>
                <a:off x="2123728" y="3717032"/>
                <a:ext cx="5193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ATZ</a:t>
                </a:r>
                <a:endParaRPr lang="es-ES" dirty="0"/>
              </a:p>
            </p:txBody>
          </p:sp>
          <p:cxnSp>
            <p:nvCxnSpPr>
              <p:cNvPr id="22" name="21 Conector recto"/>
              <p:cNvCxnSpPr/>
              <p:nvPr/>
            </p:nvCxnSpPr>
            <p:spPr>
              <a:xfrm>
                <a:off x="5364088" y="4077072"/>
                <a:ext cx="1267824" cy="2559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22 CuadroTexto"/>
              <p:cNvSpPr txBox="1"/>
              <p:nvPr/>
            </p:nvSpPr>
            <p:spPr>
              <a:xfrm>
                <a:off x="5623738" y="3765402"/>
                <a:ext cx="6555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3 Km</a:t>
                </a:r>
                <a:endParaRPr lang="es-ES" dirty="0"/>
              </a:p>
            </p:txBody>
          </p:sp>
          <p:cxnSp>
            <p:nvCxnSpPr>
              <p:cNvPr id="24" name="23 Conector recto"/>
              <p:cNvCxnSpPr/>
              <p:nvPr/>
            </p:nvCxnSpPr>
            <p:spPr>
              <a:xfrm>
                <a:off x="1180702" y="4100710"/>
                <a:ext cx="1267824" cy="2559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24 CuadroTexto"/>
              <p:cNvSpPr txBox="1"/>
              <p:nvPr/>
            </p:nvSpPr>
            <p:spPr>
              <a:xfrm>
                <a:off x="1440352" y="3789040"/>
                <a:ext cx="6555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3 Km</a:t>
                </a:r>
                <a:endParaRPr lang="es-ES" dirty="0"/>
              </a:p>
            </p:txBody>
          </p:sp>
        </p:grpSp>
        <p:sp>
          <p:nvSpPr>
            <p:cNvPr id="6" name="5 Rectángulo"/>
            <p:cNvSpPr/>
            <p:nvPr/>
          </p:nvSpPr>
          <p:spPr>
            <a:xfrm>
              <a:off x="395536" y="5229200"/>
              <a:ext cx="8280920" cy="79208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4211960" y="5229200"/>
              <a:ext cx="585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</a:rPr>
                <a:t>MSL</a:t>
              </a:r>
              <a:endParaRPr lang="es-ES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25 CuadroTexto"/>
          <p:cNvSpPr txBox="1"/>
          <p:nvPr/>
        </p:nvSpPr>
        <p:spPr>
          <a:xfrm>
            <a:off x="3510245" y="-14386"/>
            <a:ext cx="1919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/>
              <a:t>LECU ATZ</a:t>
            </a:r>
            <a:endParaRPr lang="es-ES" sz="36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251520" y="476672"/>
            <a:ext cx="400110" cy="46735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endParaRPr lang="es-ES" sz="14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4653361" y="2423550"/>
            <a:ext cx="387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NO SUPEDITADA A CONDICIONES MET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VAC LEC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217" y="0"/>
            <a:ext cx="4849565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4" name="13 Grupo"/>
          <p:cNvGrpSpPr/>
          <p:nvPr/>
        </p:nvGrpSpPr>
        <p:grpSpPr>
          <a:xfrm>
            <a:off x="251520" y="1196752"/>
            <a:ext cx="2304256" cy="4673566"/>
            <a:chOff x="251520" y="1196752"/>
            <a:chExt cx="2304256" cy="4673566"/>
          </a:xfrm>
        </p:grpSpPr>
        <p:sp>
          <p:nvSpPr>
            <p:cNvPr id="5" name="4 CuadroTexto"/>
            <p:cNvSpPr txBox="1"/>
            <p:nvPr/>
          </p:nvSpPr>
          <p:spPr>
            <a:xfrm>
              <a:off x="251520" y="1196752"/>
              <a:ext cx="400110" cy="467356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s-ES" sz="1400" dirty="0" smtClean="0"/>
                <a:t>CAMBIOS: MADRID TMA, MADRID CTR, MADRID ATZ, LED17C</a:t>
              </a:r>
              <a:endParaRPr lang="es-ES" sz="1400" dirty="0"/>
            </a:p>
          </p:txBody>
        </p:sp>
        <p:cxnSp>
          <p:nvCxnSpPr>
            <p:cNvPr id="8" name="7 Conector recto"/>
            <p:cNvCxnSpPr/>
            <p:nvPr/>
          </p:nvCxnSpPr>
          <p:spPr>
            <a:xfrm>
              <a:off x="539552" y="1340768"/>
              <a:ext cx="2016224" cy="3888432"/>
            </a:xfrm>
            <a:prstGeom prst="line">
              <a:avLst/>
            </a:prstGeom>
            <a:ln w="25400">
              <a:solidFill>
                <a:schemeClr val="accent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 flipV="1">
              <a:off x="539552" y="5445224"/>
              <a:ext cx="2016224" cy="425094"/>
            </a:xfrm>
            <a:prstGeom prst="line">
              <a:avLst/>
            </a:prstGeom>
            <a:ln w="25400">
              <a:solidFill>
                <a:schemeClr val="accent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>
            <a:off x="251520" y="1052736"/>
            <a:ext cx="2664296" cy="936104"/>
            <a:chOff x="251520" y="1052736"/>
            <a:chExt cx="2664296" cy="936104"/>
          </a:xfrm>
        </p:grpSpPr>
        <p:sp>
          <p:nvSpPr>
            <p:cNvPr id="15" name="14 Elipse"/>
            <p:cNvSpPr/>
            <p:nvPr/>
          </p:nvSpPr>
          <p:spPr>
            <a:xfrm>
              <a:off x="251520" y="1340768"/>
              <a:ext cx="400110" cy="6480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7" name="16 Conector recto de flecha"/>
            <p:cNvCxnSpPr>
              <a:stCxn id="15" idx="6"/>
            </p:cNvCxnSpPr>
            <p:nvPr/>
          </p:nvCxnSpPr>
          <p:spPr>
            <a:xfrm flipV="1">
              <a:off x="651630" y="1052736"/>
              <a:ext cx="2264186" cy="612068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0"/>
            <a:ext cx="7272808" cy="683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51520" y="1196752"/>
            <a:ext cx="400110" cy="46735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1400" dirty="0" smtClean="0"/>
              <a:t>CAMBIOS: MADRID TMA, MADRID CTR, MADRID ATZ, LED17C</a:t>
            </a:r>
            <a:endParaRPr lang="es-ES" sz="1400" dirty="0"/>
          </a:p>
        </p:txBody>
      </p:sp>
      <p:sp>
        <p:nvSpPr>
          <p:cNvPr id="9" name="8 Forma libre"/>
          <p:cNvSpPr/>
          <p:nvPr/>
        </p:nvSpPr>
        <p:spPr>
          <a:xfrm>
            <a:off x="954404" y="3164840"/>
            <a:ext cx="3419475" cy="2601595"/>
          </a:xfrm>
          <a:custGeom>
            <a:avLst/>
            <a:gdLst>
              <a:gd name="connsiteX0" fmla="*/ 2545080 w 2545080"/>
              <a:gd name="connsiteY0" fmla="*/ 0 h 1788160"/>
              <a:gd name="connsiteX1" fmla="*/ 2534920 w 2545080"/>
              <a:gd name="connsiteY1" fmla="*/ 15240 h 1788160"/>
              <a:gd name="connsiteX2" fmla="*/ 2499360 w 2545080"/>
              <a:gd name="connsiteY2" fmla="*/ 30480 h 1788160"/>
              <a:gd name="connsiteX3" fmla="*/ 2484120 w 2545080"/>
              <a:gd name="connsiteY3" fmla="*/ 45720 h 1788160"/>
              <a:gd name="connsiteX4" fmla="*/ 2463800 w 2545080"/>
              <a:gd name="connsiteY4" fmla="*/ 76200 h 1788160"/>
              <a:gd name="connsiteX5" fmla="*/ 2433320 w 2545080"/>
              <a:gd name="connsiteY5" fmla="*/ 96520 h 1788160"/>
              <a:gd name="connsiteX6" fmla="*/ 2423160 w 2545080"/>
              <a:gd name="connsiteY6" fmla="*/ 111760 h 1788160"/>
              <a:gd name="connsiteX7" fmla="*/ 2392680 w 2545080"/>
              <a:gd name="connsiteY7" fmla="*/ 127000 h 1788160"/>
              <a:gd name="connsiteX8" fmla="*/ 2377440 w 2545080"/>
              <a:gd name="connsiteY8" fmla="*/ 137160 h 1788160"/>
              <a:gd name="connsiteX9" fmla="*/ 2362200 w 2545080"/>
              <a:gd name="connsiteY9" fmla="*/ 167640 h 1788160"/>
              <a:gd name="connsiteX10" fmla="*/ 2336800 w 2545080"/>
              <a:gd name="connsiteY10" fmla="*/ 198120 h 1788160"/>
              <a:gd name="connsiteX11" fmla="*/ 2286000 w 2545080"/>
              <a:gd name="connsiteY11" fmla="*/ 187960 h 1788160"/>
              <a:gd name="connsiteX12" fmla="*/ 2255520 w 2545080"/>
              <a:gd name="connsiteY12" fmla="*/ 177800 h 1788160"/>
              <a:gd name="connsiteX13" fmla="*/ 2209800 w 2545080"/>
              <a:gd name="connsiteY13" fmla="*/ 182880 h 1788160"/>
              <a:gd name="connsiteX14" fmla="*/ 2169160 w 2545080"/>
              <a:gd name="connsiteY14" fmla="*/ 193040 h 1788160"/>
              <a:gd name="connsiteX15" fmla="*/ 2123440 w 2545080"/>
              <a:gd name="connsiteY15" fmla="*/ 213360 h 1788160"/>
              <a:gd name="connsiteX16" fmla="*/ 2108200 w 2545080"/>
              <a:gd name="connsiteY16" fmla="*/ 218440 h 1788160"/>
              <a:gd name="connsiteX17" fmla="*/ 2092960 w 2545080"/>
              <a:gd name="connsiteY17" fmla="*/ 223520 h 1788160"/>
              <a:gd name="connsiteX18" fmla="*/ 2062480 w 2545080"/>
              <a:gd name="connsiteY18" fmla="*/ 243840 h 1788160"/>
              <a:gd name="connsiteX19" fmla="*/ 2032000 w 2545080"/>
              <a:gd name="connsiteY19" fmla="*/ 264160 h 1788160"/>
              <a:gd name="connsiteX20" fmla="*/ 2006600 w 2545080"/>
              <a:gd name="connsiteY20" fmla="*/ 284480 h 1788160"/>
              <a:gd name="connsiteX21" fmla="*/ 1976120 w 2545080"/>
              <a:gd name="connsiteY21" fmla="*/ 304800 h 1788160"/>
              <a:gd name="connsiteX22" fmla="*/ 1945640 w 2545080"/>
              <a:gd name="connsiteY22" fmla="*/ 320040 h 1788160"/>
              <a:gd name="connsiteX23" fmla="*/ 1935480 w 2545080"/>
              <a:gd name="connsiteY23" fmla="*/ 335280 h 1788160"/>
              <a:gd name="connsiteX24" fmla="*/ 1905000 w 2545080"/>
              <a:gd name="connsiteY24" fmla="*/ 345440 h 1788160"/>
              <a:gd name="connsiteX25" fmla="*/ 1889760 w 2545080"/>
              <a:gd name="connsiteY25" fmla="*/ 350520 h 1788160"/>
              <a:gd name="connsiteX26" fmla="*/ 1859280 w 2545080"/>
              <a:gd name="connsiteY26" fmla="*/ 370840 h 1788160"/>
              <a:gd name="connsiteX27" fmla="*/ 1844040 w 2545080"/>
              <a:gd name="connsiteY27" fmla="*/ 386080 h 1788160"/>
              <a:gd name="connsiteX28" fmla="*/ 1828800 w 2545080"/>
              <a:gd name="connsiteY28" fmla="*/ 391160 h 1788160"/>
              <a:gd name="connsiteX29" fmla="*/ 1798320 w 2545080"/>
              <a:gd name="connsiteY29" fmla="*/ 411480 h 1788160"/>
              <a:gd name="connsiteX30" fmla="*/ 1783080 w 2545080"/>
              <a:gd name="connsiteY30" fmla="*/ 421640 h 1788160"/>
              <a:gd name="connsiteX31" fmla="*/ 1752600 w 2545080"/>
              <a:gd name="connsiteY31" fmla="*/ 447040 h 1788160"/>
              <a:gd name="connsiteX32" fmla="*/ 1732280 w 2545080"/>
              <a:gd name="connsiteY32" fmla="*/ 472440 h 1788160"/>
              <a:gd name="connsiteX33" fmla="*/ 1711960 w 2545080"/>
              <a:gd name="connsiteY33" fmla="*/ 497840 h 1788160"/>
              <a:gd name="connsiteX34" fmla="*/ 1691640 w 2545080"/>
              <a:gd name="connsiteY34" fmla="*/ 528320 h 1788160"/>
              <a:gd name="connsiteX35" fmla="*/ 1676400 w 2545080"/>
              <a:gd name="connsiteY35" fmla="*/ 574040 h 1788160"/>
              <a:gd name="connsiteX36" fmla="*/ 1671320 w 2545080"/>
              <a:gd name="connsiteY36" fmla="*/ 589280 h 1788160"/>
              <a:gd name="connsiteX37" fmla="*/ 1666240 w 2545080"/>
              <a:gd name="connsiteY37" fmla="*/ 604520 h 1788160"/>
              <a:gd name="connsiteX38" fmla="*/ 1651000 w 2545080"/>
              <a:gd name="connsiteY38" fmla="*/ 655320 h 1788160"/>
              <a:gd name="connsiteX39" fmla="*/ 1640840 w 2545080"/>
              <a:gd name="connsiteY39" fmla="*/ 685800 h 1788160"/>
              <a:gd name="connsiteX40" fmla="*/ 1635760 w 2545080"/>
              <a:gd name="connsiteY40" fmla="*/ 701040 h 1788160"/>
              <a:gd name="connsiteX41" fmla="*/ 1625600 w 2545080"/>
              <a:gd name="connsiteY41" fmla="*/ 716280 h 1788160"/>
              <a:gd name="connsiteX42" fmla="*/ 1620520 w 2545080"/>
              <a:gd name="connsiteY42" fmla="*/ 731520 h 1788160"/>
              <a:gd name="connsiteX43" fmla="*/ 1569720 w 2545080"/>
              <a:gd name="connsiteY43" fmla="*/ 782320 h 1788160"/>
              <a:gd name="connsiteX44" fmla="*/ 1524000 w 2545080"/>
              <a:gd name="connsiteY44" fmla="*/ 792480 h 1788160"/>
              <a:gd name="connsiteX45" fmla="*/ 1463040 w 2545080"/>
              <a:gd name="connsiteY45" fmla="*/ 797560 h 1788160"/>
              <a:gd name="connsiteX46" fmla="*/ 1397000 w 2545080"/>
              <a:gd name="connsiteY46" fmla="*/ 812800 h 1788160"/>
              <a:gd name="connsiteX47" fmla="*/ 1361440 w 2545080"/>
              <a:gd name="connsiteY47" fmla="*/ 822960 h 1788160"/>
              <a:gd name="connsiteX48" fmla="*/ 1346200 w 2545080"/>
              <a:gd name="connsiteY48" fmla="*/ 833120 h 1788160"/>
              <a:gd name="connsiteX49" fmla="*/ 1330960 w 2545080"/>
              <a:gd name="connsiteY49" fmla="*/ 838200 h 1788160"/>
              <a:gd name="connsiteX50" fmla="*/ 1300480 w 2545080"/>
              <a:gd name="connsiteY50" fmla="*/ 853440 h 1788160"/>
              <a:gd name="connsiteX51" fmla="*/ 1214120 w 2545080"/>
              <a:gd name="connsiteY51" fmla="*/ 848360 h 1788160"/>
              <a:gd name="connsiteX52" fmla="*/ 1193800 w 2545080"/>
              <a:gd name="connsiteY52" fmla="*/ 853440 h 1788160"/>
              <a:gd name="connsiteX53" fmla="*/ 1163320 w 2545080"/>
              <a:gd name="connsiteY53" fmla="*/ 863600 h 1788160"/>
              <a:gd name="connsiteX54" fmla="*/ 1148080 w 2545080"/>
              <a:gd name="connsiteY54" fmla="*/ 858520 h 1788160"/>
              <a:gd name="connsiteX55" fmla="*/ 1102360 w 2545080"/>
              <a:gd name="connsiteY55" fmla="*/ 858520 h 1788160"/>
              <a:gd name="connsiteX56" fmla="*/ 1076960 w 2545080"/>
              <a:gd name="connsiteY56" fmla="*/ 863600 h 1788160"/>
              <a:gd name="connsiteX57" fmla="*/ 1046480 w 2545080"/>
              <a:gd name="connsiteY57" fmla="*/ 873760 h 1788160"/>
              <a:gd name="connsiteX58" fmla="*/ 1031240 w 2545080"/>
              <a:gd name="connsiteY58" fmla="*/ 878840 h 1788160"/>
              <a:gd name="connsiteX59" fmla="*/ 1016000 w 2545080"/>
              <a:gd name="connsiteY59" fmla="*/ 883920 h 1788160"/>
              <a:gd name="connsiteX60" fmla="*/ 1000760 w 2545080"/>
              <a:gd name="connsiteY60" fmla="*/ 889000 h 1788160"/>
              <a:gd name="connsiteX61" fmla="*/ 985520 w 2545080"/>
              <a:gd name="connsiteY61" fmla="*/ 899160 h 1788160"/>
              <a:gd name="connsiteX62" fmla="*/ 955040 w 2545080"/>
              <a:gd name="connsiteY62" fmla="*/ 909320 h 1788160"/>
              <a:gd name="connsiteX63" fmla="*/ 939800 w 2545080"/>
              <a:gd name="connsiteY63" fmla="*/ 919480 h 1788160"/>
              <a:gd name="connsiteX64" fmla="*/ 899160 w 2545080"/>
              <a:gd name="connsiteY64" fmla="*/ 924560 h 1788160"/>
              <a:gd name="connsiteX65" fmla="*/ 848360 w 2545080"/>
              <a:gd name="connsiteY65" fmla="*/ 934720 h 1788160"/>
              <a:gd name="connsiteX66" fmla="*/ 817880 w 2545080"/>
              <a:gd name="connsiteY66" fmla="*/ 944880 h 1788160"/>
              <a:gd name="connsiteX67" fmla="*/ 802640 w 2545080"/>
              <a:gd name="connsiteY67" fmla="*/ 949960 h 1788160"/>
              <a:gd name="connsiteX68" fmla="*/ 772160 w 2545080"/>
              <a:gd name="connsiteY68" fmla="*/ 965200 h 1788160"/>
              <a:gd name="connsiteX69" fmla="*/ 751840 w 2545080"/>
              <a:gd name="connsiteY69" fmla="*/ 995680 h 1788160"/>
              <a:gd name="connsiteX70" fmla="*/ 741680 w 2545080"/>
              <a:gd name="connsiteY70" fmla="*/ 1010920 h 1788160"/>
              <a:gd name="connsiteX71" fmla="*/ 726440 w 2545080"/>
              <a:gd name="connsiteY71" fmla="*/ 1021080 h 1788160"/>
              <a:gd name="connsiteX72" fmla="*/ 711200 w 2545080"/>
              <a:gd name="connsiteY72" fmla="*/ 1026160 h 1788160"/>
              <a:gd name="connsiteX73" fmla="*/ 680720 w 2545080"/>
              <a:gd name="connsiteY73" fmla="*/ 1046480 h 1788160"/>
              <a:gd name="connsiteX74" fmla="*/ 640080 w 2545080"/>
              <a:gd name="connsiteY74" fmla="*/ 1056640 h 1788160"/>
              <a:gd name="connsiteX75" fmla="*/ 604520 w 2545080"/>
              <a:gd name="connsiteY75" fmla="*/ 1066800 h 1788160"/>
              <a:gd name="connsiteX76" fmla="*/ 563880 w 2545080"/>
              <a:gd name="connsiteY76" fmla="*/ 1061720 h 1788160"/>
              <a:gd name="connsiteX77" fmla="*/ 523240 w 2545080"/>
              <a:gd name="connsiteY77" fmla="*/ 1071880 h 1788160"/>
              <a:gd name="connsiteX78" fmla="*/ 492760 w 2545080"/>
              <a:gd name="connsiteY78" fmla="*/ 1092200 h 1788160"/>
              <a:gd name="connsiteX79" fmla="*/ 477520 w 2545080"/>
              <a:gd name="connsiteY79" fmla="*/ 1102360 h 1788160"/>
              <a:gd name="connsiteX80" fmla="*/ 452120 w 2545080"/>
              <a:gd name="connsiteY80" fmla="*/ 1148080 h 1788160"/>
              <a:gd name="connsiteX81" fmla="*/ 436880 w 2545080"/>
              <a:gd name="connsiteY81" fmla="*/ 1158240 h 1788160"/>
              <a:gd name="connsiteX82" fmla="*/ 426720 w 2545080"/>
              <a:gd name="connsiteY82" fmla="*/ 1173480 h 1788160"/>
              <a:gd name="connsiteX83" fmla="*/ 411480 w 2545080"/>
              <a:gd name="connsiteY83" fmla="*/ 1183640 h 1788160"/>
              <a:gd name="connsiteX84" fmla="*/ 391160 w 2545080"/>
              <a:gd name="connsiteY84" fmla="*/ 1209040 h 1788160"/>
              <a:gd name="connsiteX85" fmla="*/ 365760 w 2545080"/>
              <a:gd name="connsiteY85" fmla="*/ 1254760 h 1788160"/>
              <a:gd name="connsiteX86" fmla="*/ 350520 w 2545080"/>
              <a:gd name="connsiteY86" fmla="*/ 1259840 h 1788160"/>
              <a:gd name="connsiteX87" fmla="*/ 345440 w 2545080"/>
              <a:gd name="connsiteY87" fmla="*/ 1275080 h 1788160"/>
              <a:gd name="connsiteX88" fmla="*/ 335280 w 2545080"/>
              <a:gd name="connsiteY88" fmla="*/ 1290320 h 1788160"/>
              <a:gd name="connsiteX89" fmla="*/ 330200 w 2545080"/>
              <a:gd name="connsiteY89" fmla="*/ 1320800 h 1788160"/>
              <a:gd name="connsiteX90" fmla="*/ 320040 w 2545080"/>
              <a:gd name="connsiteY90" fmla="*/ 1336040 h 1788160"/>
              <a:gd name="connsiteX91" fmla="*/ 289560 w 2545080"/>
              <a:gd name="connsiteY91" fmla="*/ 1361440 h 1788160"/>
              <a:gd name="connsiteX92" fmla="*/ 284480 w 2545080"/>
              <a:gd name="connsiteY92" fmla="*/ 1376680 h 1788160"/>
              <a:gd name="connsiteX93" fmla="*/ 264160 w 2545080"/>
              <a:gd name="connsiteY93" fmla="*/ 1407160 h 1788160"/>
              <a:gd name="connsiteX94" fmla="*/ 254000 w 2545080"/>
              <a:gd name="connsiteY94" fmla="*/ 1422400 h 1788160"/>
              <a:gd name="connsiteX95" fmla="*/ 243840 w 2545080"/>
              <a:gd name="connsiteY95" fmla="*/ 1437640 h 1788160"/>
              <a:gd name="connsiteX96" fmla="*/ 223520 w 2545080"/>
              <a:gd name="connsiteY96" fmla="*/ 1483360 h 1788160"/>
              <a:gd name="connsiteX97" fmla="*/ 208280 w 2545080"/>
              <a:gd name="connsiteY97" fmla="*/ 1498600 h 1788160"/>
              <a:gd name="connsiteX98" fmla="*/ 198120 w 2545080"/>
              <a:gd name="connsiteY98" fmla="*/ 1513840 h 1788160"/>
              <a:gd name="connsiteX99" fmla="*/ 167640 w 2545080"/>
              <a:gd name="connsiteY99" fmla="*/ 1544320 h 1788160"/>
              <a:gd name="connsiteX100" fmla="*/ 157480 w 2545080"/>
              <a:gd name="connsiteY100" fmla="*/ 1559560 h 1788160"/>
              <a:gd name="connsiteX101" fmla="*/ 137160 w 2545080"/>
              <a:gd name="connsiteY101" fmla="*/ 1605280 h 1788160"/>
              <a:gd name="connsiteX102" fmla="*/ 121920 w 2545080"/>
              <a:gd name="connsiteY102" fmla="*/ 1615440 h 1788160"/>
              <a:gd name="connsiteX103" fmla="*/ 111760 w 2545080"/>
              <a:gd name="connsiteY103" fmla="*/ 1630680 h 1788160"/>
              <a:gd name="connsiteX104" fmla="*/ 106680 w 2545080"/>
              <a:gd name="connsiteY104" fmla="*/ 1645920 h 1788160"/>
              <a:gd name="connsiteX105" fmla="*/ 91440 w 2545080"/>
              <a:gd name="connsiteY105" fmla="*/ 1651000 h 1788160"/>
              <a:gd name="connsiteX106" fmla="*/ 76200 w 2545080"/>
              <a:gd name="connsiteY106" fmla="*/ 1666240 h 1788160"/>
              <a:gd name="connsiteX107" fmla="*/ 71120 w 2545080"/>
              <a:gd name="connsiteY107" fmla="*/ 1681480 h 1788160"/>
              <a:gd name="connsiteX108" fmla="*/ 55880 w 2545080"/>
              <a:gd name="connsiteY108" fmla="*/ 1732280 h 1788160"/>
              <a:gd name="connsiteX109" fmla="*/ 45720 w 2545080"/>
              <a:gd name="connsiteY109" fmla="*/ 1747520 h 1788160"/>
              <a:gd name="connsiteX110" fmla="*/ 40640 w 2545080"/>
              <a:gd name="connsiteY110" fmla="*/ 1762760 h 1788160"/>
              <a:gd name="connsiteX111" fmla="*/ 0 w 2545080"/>
              <a:gd name="connsiteY111" fmla="*/ 1788160 h 1788160"/>
              <a:gd name="connsiteX0" fmla="*/ 2754208 w 2754208"/>
              <a:gd name="connsiteY0" fmla="*/ 0 h 2064360"/>
              <a:gd name="connsiteX1" fmla="*/ 2744048 w 2754208"/>
              <a:gd name="connsiteY1" fmla="*/ 15240 h 2064360"/>
              <a:gd name="connsiteX2" fmla="*/ 2708488 w 2754208"/>
              <a:gd name="connsiteY2" fmla="*/ 30480 h 2064360"/>
              <a:gd name="connsiteX3" fmla="*/ 2693248 w 2754208"/>
              <a:gd name="connsiteY3" fmla="*/ 45720 h 2064360"/>
              <a:gd name="connsiteX4" fmla="*/ 2672928 w 2754208"/>
              <a:gd name="connsiteY4" fmla="*/ 76200 h 2064360"/>
              <a:gd name="connsiteX5" fmla="*/ 2642448 w 2754208"/>
              <a:gd name="connsiteY5" fmla="*/ 96520 h 2064360"/>
              <a:gd name="connsiteX6" fmla="*/ 2632288 w 2754208"/>
              <a:gd name="connsiteY6" fmla="*/ 111760 h 2064360"/>
              <a:gd name="connsiteX7" fmla="*/ 2601808 w 2754208"/>
              <a:gd name="connsiteY7" fmla="*/ 127000 h 2064360"/>
              <a:gd name="connsiteX8" fmla="*/ 2586568 w 2754208"/>
              <a:gd name="connsiteY8" fmla="*/ 137160 h 2064360"/>
              <a:gd name="connsiteX9" fmla="*/ 2571328 w 2754208"/>
              <a:gd name="connsiteY9" fmla="*/ 167640 h 2064360"/>
              <a:gd name="connsiteX10" fmla="*/ 2545928 w 2754208"/>
              <a:gd name="connsiteY10" fmla="*/ 198120 h 2064360"/>
              <a:gd name="connsiteX11" fmla="*/ 2495128 w 2754208"/>
              <a:gd name="connsiteY11" fmla="*/ 187960 h 2064360"/>
              <a:gd name="connsiteX12" fmla="*/ 2464648 w 2754208"/>
              <a:gd name="connsiteY12" fmla="*/ 177800 h 2064360"/>
              <a:gd name="connsiteX13" fmla="*/ 2418928 w 2754208"/>
              <a:gd name="connsiteY13" fmla="*/ 182880 h 2064360"/>
              <a:gd name="connsiteX14" fmla="*/ 2378288 w 2754208"/>
              <a:gd name="connsiteY14" fmla="*/ 193040 h 2064360"/>
              <a:gd name="connsiteX15" fmla="*/ 2332568 w 2754208"/>
              <a:gd name="connsiteY15" fmla="*/ 213360 h 2064360"/>
              <a:gd name="connsiteX16" fmla="*/ 2317328 w 2754208"/>
              <a:gd name="connsiteY16" fmla="*/ 218440 h 2064360"/>
              <a:gd name="connsiteX17" fmla="*/ 2302088 w 2754208"/>
              <a:gd name="connsiteY17" fmla="*/ 223520 h 2064360"/>
              <a:gd name="connsiteX18" fmla="*/ 2271608 w 2754208"/>
              <a:gd name="connsiteY18" fmla="*/ 243840 h 2064360"/>
              <a:gd name="connsiteX19" fmla="*/ 2241128 w 2754208"/>
              <a:gd name="connsiteY19" fmla="*/ 264160 h 2064360"/>
              <a:gd name="connsiteX20" fmla="*/ 2215728 w 2754208"/>
              <a:gd name="connsiteY20" fmla="*/ 284480 h 2064360"/>
              <a:gd name="connsiteX21" fmla="*/ 2185248 w 2754208"/>
              <a:gd name="connsiteY21" fmla="*/ 304800 h 2064360"/>
              <a:gd name="connsiteX22" fmla="*/ 2154768 w 2754208"/>
              <a:gd name="connsiteY22" fmla="*/ 320040 h 2064360"/>
              <a:gd name="connsiteX23" fmla="*/ 2144608 w 2754208"/>
              <a:gd name="connsiteY23" fmla="*/ 335280 h 2064360"/>
              <a:gd name="connsiteX24" fmla="*/ 2114128 w 2754208"/>
              <a:gd name="connsiteY24" fmla="*/ 345440 h 2064360"/>
              <a:gd name="connsiteX25" fmla="*/ 2098888 w 2754208"/>
              <a:gd name="connsiteY25" fmla="*/ 350520 h 2064360"/>
              <a:gd name="connsiteX26" fmla="*/ 2068408 w 2754208"/>
              <a:gd name="connsiteY26" fmla="*/ 370840 h 2064360"/>
              <a:gd name="connsiteX27" fmla="*/ 2053168 w 2754208"/>
              <a:gd name="connsiteY27" fmla="*/ 386080 h 2064360"/>
              <a:gd name="connsiteX28" fmla="*/ 2037928 w 2754208"/>
              <a:gd name="connsiteY28" fmla="*/ 391160 h 2064360"/>
              <a:gd name="connsiteX29" fmla="*/ 2007448 w 2754208"/>
              <a:gd name="connsiteY29" fmla="*/ 411480 h 2064360"/>
              <a:gd name="connsiteX30" fmla="*/ 1992208 w 2754208"/>
              <a:gd name="connsiteY30" fmla="*/ 421640 h 2064360"/>
              <a:gd name="connsiteX31" fmla="*/ 1961728 w 2754208"/>
              <a:gd name="connsiteY31" fmla="*/ 447040 h 2064360"/>
              <a:gd name="connsiteX32" fmla="*/ 1941408 w 2754208"/>
              <a:gd name="connsiteY32" fmla="*/ 472440 h 2064360"/>
              <a:gd name="connsiteX33" fmla="*/ 1921088 w 2754208"/>
              <a:gd name="connsiteY33" fmla="*/ 497840 h 2064360"/>
              <a:gd name="connsiteX34" fmla="*/ 1900768 w 2754208"/>
              <a:gd name="connsiteY34" fmla="*/ 528320 h 2064360"/>
              <a:gd name="connsiteX35" fmla="*/ 1885528 w 2754208"/>
              <a:gd name="connsiteY35" fmla="*/ 574040 h 2064360"/>
              <a:gd name="connsiteX36" fmla="*/ 1880448 w 2754208"/>
              <a:gd name="connsiteY36" fmla="*/ 589280 h 2064360"/>
              <a:gd name="connsiteX37" fmla="*/ 1875368 w 2754208"/>
              <a:gd name="connsiteY37" fmla="*/ 604520 h 2064360"/>
              <a:gd name="connsiteX38" fmla="*/ 1860128 w 2754208"/>
              <a:gd name="connsiteY38" fmla="*/ 655320 h 2064360"/>
              <a:gd name="connsiteX39" fmla="*/ 1849968 w 2754208"/>
              <a:gd name="connsiteY39" fmla="*/ 685800 h 2064360"/>
              <a:gd name="connsiteX40" fmla="*/ 1844888 w 2754208"/>
              <a:gd name="connsiteY40" fmla="*/ 701040 h 2064360"/>
              <a:gd name="connsiteX41" fmla="*/ 1834728 w 2754208"/>
              <a:gd name="connsiteY41" fmla="*/ 716280 h 2064360"/>
              <a:gd name="connsiteX42" fmla="*/ 1829648 w 2754208"/>
              <a:gd name="connsiteY42" fmla="*/ 731520 h 2064360"/>
              <a:gd name="connsiteX43" fmla="*/ 1778848 w 2754208"/>
              <a:gd name="connsiteY43" fmla="*/ 782320 h 2064360"/>
              <a:gd name="connsiteX44" fmla="*/ 1733128 w 2754208"/>
              <a:gd name="connsiteY44" fmla="*/ 792480 h 2064360"/>
              <a:gd name="connsiteX45" fmla="*/ 1672168 w 2754208"/>
              <a:gd name="connsiteY45" fmla="*/ 797560 h 2064360"/>
              <a:gd name="connsiteX46" fmla="*/ 1606128 w 2754208"/>
              <a:gd name="connsiteY46" fmla="*/ 812800 h 2064360"/>
              <a:gd name="connsiteX47" fmla="*/ 1570568 w 2754208"/>
              <a:gd name="connsiteY47" fmla="*/ 822960 h 2064360"/>
              <a:gd name="connsiteX48" fmla="*/ 1555328 w 2754208"/>
              <a:gd name="connsiteY48" fmla="*/ 833120 h 2064360"/>
              <a:gd name="connsiteX49" fmla="*/ 1540088 w 2754208"/>
              <a:gd name="connsiteY49" fmla="*/ 838200 h 2064360"/>
              <a:gd name="connsiteX50" fmla="*/ 1509608 w 2754208"/>
              <a:gd name="connsiteY50" fmla="*/ 853440 h 2064360"/>
              <a:gd name="connsiteX51" fmla="*/ 1423248 w 2754208"/>
              <a:gd name="connsiteY51" fmla="*/ 848360 h 2064360"/>
              <a:gd name="connsiteX52" fmla="*/ 1402928 w 2754208"/>
              <a:gd name="connsiteY52" fmla="*/ 853440 h 2064360"/>
              <a:gd name="connsiteX53" fmla="*/ 1372448 w 2754208"/>
              <a:gd name="connsiteY53" fmla="*/ 863600 h 2064360"/>
              <a:gd name="connsiteX54" fmla="*/ 1357208 w 2754208"/>
              <a:gd name="connsiteY54" fmla="*/ 858520 h 2064360"/>
              <a:gd name="connsiteX55" fmla="*/ 1311488 w 2754208"/>
              <a:gd name="connsiteY55" fmla="*/ 858520 h 2064360"/>
              <a:gd name="connsiteX56" fmla="*/ 1286088 w 2754208"/>
              <a:gd name="connsiteY56" fmla="*/ 863600 h 2064360"/>
              <a:gd name="connsiteX57" fmla="*/ 1255608 w 2754208"/>
              <a:gd name="connsiteY57" fmla="*/ 873760 h 2064360"/>
              <a:gd name="connsiteX58" fmla="*/ 1240368 w 2754208"/>
              <a:gd name="connsiteY58" fmla="*/ 878840 h 2064360"/>
              <a:gd name="connsiteX59" fmla="*/ 1225128 w 2754208"/>
              <a:gd name="connsiteY59" fmla="*/ 883920 h 2064360"/>
              <a:gd name="connsiteX60" fmla="*/ 1209888 w 2754208"/>
              <a:gd name="connsiteY60" fmla="*/ 889000 h 2064360"/>
              <a:gd name="connsiteX61" fmla="*/ 1194648 w 2754208"/>
              <a:gd name="connsiteY61" fmla="*/ 899160 h 2064360"/>
              <a:gd name="connsiteX62" fmla="*/ 1164168 w 2754208"/>
              <a:gd name="connsiteY62" fmla="*/ 909320 h 2064360"/>
              <a:gd name="connsiteX63" fmla="*/ 1148928 w 2754208"/>
              <a:gd name="connsiteY63" fmla="*/ 919480 h 2064360"/>
              <a:gd name="connsiteX64" fmla="*/ 1108288 w 2754208"/>
              <a:gd name="connsiteY64" fmla="*/ 924560 h 2064360"/>
              <a:gd name="connsiteX65" fmla="*/ 1057488 w 2754208"/>
              <a:gd name="connsiteY65" fmla="*/ 934720 h 2064360"/>
              <a:gd name="connsiteX66" fmla="*/ 1027008 w 2754208"/>
              <a:gd name="connsiteY66" fmla="*/ 944880 h 2064360"/>
              <a:gd name="connsiteX67" fmla="*/ 1011768 w 2754208"/>
              <a:gd name="connsiteY67" fmla="*/ 949960 h 2064360"/>
              <a:gd name="connsiteX68" fmla="*/ 981288 w 2754208"/>
              <a:gd name="connsiteY68" fmla="*/ 965200 h 2064360"/>
              <a:gd name="connsiteX69" fmla="*/ 960968 w 2754208"/>
              <a:gd name="connsiteY69" fmla="*/ 995680 h 2064360"/>
              <a:gd name="connsiteX70" fmla="*/ 950808 w 2754208"/>
              <a:gd name="connsiteY70" fmla="*/ 1010920 h 2064360"/>
              <a:gd name="connsiteX71" fmla="*/ 935568 w 2754208"/>
              <a:gd name="connsiteY71" fmla="*/ 1021080 h 2064360"/>
              <a:gd name="connsiteX72" fmla="*/ 920328 w 2754208"/>
              <a:gd name="connsiteY72" fmla="*/ 1026160 h 2064360"/>
              <a:gd name="connsiteX73" fmla="*/ 889848 w 2754208"/>
              <a:gd name="connsiteY73" fmla="*/ 1046480 h 2064360"/>
              <a:gd name="connsiteX74" fmla="*/ 849208 w 2754208"/>
              <a:gd name="connsiteY74" fmla="*/ 1056640 h 2064360"/>
              <a:gd name="connsiteX75" fmla="*/ 813648 w 2754208"/>
              <a:gd name="connsiteY75" fmla="*/ 1066800 h 2064360"/>
              <a:gd name="connsiteX76" fmla="*/ 773008 w 2754208"/>
              <a:gd name="connsiteY76" fmla="*/ 1061720 h 2064360"/>
              <a:gd name="connsiteX77" fmla="*/ 732368 w 2754208"/>
              <a:gd name="connsiteY77" fmla="*/ 1071880 h 2064360"/>
              <a:gd name="connsiteX78" fmla="*/ 701888 w 2754208"/>
              <a:gd name="connsiteY78" fmla="*/ 1092200 h 2064360"/>
              <a:gd name="connsiteX79" fmla="*/ 686648 w 2754208"/>
              <a:gd name="connsiteY79" fmla="*/ 1102360 h 2064360"/>
              <a:gd name="connsiteX80" fmla="*/ 661248 w 2754208"/>
              <a:gd name="connsiteY80" fmla="*/ 1148080 h 2064360"/>
              <a:gd name="connsiteX81" fmla="*/ 646008 w 2754208"/>
              <a:gd name="connsiteY81" fmla="*/ 1158240 h 2064360"/>
              <a:gd name="connsiteX82" fmla="*/ 635848 w 2754208"/>
              <a:gd name="connsiteY82" fmla="*/ 1173480 h 2064360"/>
              <a:gd name="connsiteX83" fmla="*/ 620608 w 2754208"/>
              <a:gd name="connsiteY83" fmla="*/ 1183640 h 2064360"/>
              <a:gd name="connsiteX84" fmla="*/ 600288 w 2754208"/>
              <a:gd name="connsiteY84" fmla="*/ 1209040 h 2064360"/>
              <a:gd name="connsiteX85" fmla="*/ 574888 w 2754208"/>
              <a:gd name="connsiteY85" fmla="*/ 1254760 h 2064360"/>
              <a:gd name="connsiteX86" fmla="*/ 559648 w 2754208"/>
              <a:gd name="connsiteY86" fmla="*/ 1259840 h 2064360"/>
              <a:gd name="connsiteX87" fmla="*/ 554568 w 2754208"/>
              <a:gd name="connsiteY87" fmla="*/ 1275080 h 2064360"/>
              <a:gd name="connsiteX88" fmla="*/ 544408 w 2754208"/>
              <a:gd name="connsiteY88" fmla="*/ 1290320 h 2064360"/>
              <a:gd name="connsiteX89" fmla="*/ 539328 w 2754208"/>
              <a:gd name="connsiteY89" fmla="*/ 1320800 h 2064360"/>
              <a:gd name="connsiteX90" fmla="*/ 529168 w 2754208"/>
              <a:gd name="connsiteY90" fmla="*/ 1336040 h 2064360"/>
              <a:gd name="connsiteX91" fmla="*/ 498688 w 2754208"/>
              <a:gd name="connsiteY91" fmla="*/ 1361440 h 2064360"/>
              <a:gd name="connsiteX92" fmla="*/ 493608 w 2754208"/>
              <a:gd name="connsiteY92" fmla="*/ 1376680 h 2064360"/>
              <a:gd name="connsiteX93" fmla="*/ 473288 w 2754208"/>
              <a:gd name="connsiteY93" fmla="*/ 1407160 h 2064360"/>
              <a:gd name="connsiteX94" fmla="*/ 463128 w 2754208"/>
              <a:gd name="connsiteY94" fmla="*/ 1422400 h 2064360"/>
              <a:gd name="connsiteX95" fmla="*/ 452968 w 2754208"/>
              <a:gd name="connsiteY95" fmla="*/ 1437640 h 2064360"/>
              <a:gd name="connsiteX96" fmla="*/ 432648 w 2754208"/>
              <a:gd name="connsiteY96" fmla="*/ 1483360 h 2064360"/>
              <a:gd name="connsiteX97" fmla="*/ 417408 w 2754208"/>
              <a:gd name="connsiteY97" fmla="*/ 1498600 h 2064360"/>
              <a:gd name="connsiteX98" fmla="*/ 407248 w 2754208"/>
              <a:gd name="connsiteY98" fmla="*/ 1513840 h 2064360"/>
              <a:gd name="connsiteX99" fmla="*/ 376768 w 2754208"/>
              <a:gd name="connsiteY99" fmla="*/ 1544320 h 2064360"/>
              <a:gd name="connsiteX100" fmla="*/ 366608 w 2754208"/>
              <a:gd name="connsiteY100" fmla="*/ 1559560 h 2064360"/>
              <a:gd name="connsiteX101" fmla="*/ 346288 w 2754208"/>
              <a:gd name="connsiteY101" fmla="*/ 1605280 h 2064360"/>
              <a:gd name="connsiteX102" fmla="*/ 331048 w 2754208"/>
              <a:gd name="connsiteY102" fmla="*/ 1615440 h 2064360"/>
              <a:gd name="connsiteX103" fmla="*/ 320888 w 2754208"/>
              <a:gd name="connsiteY103" fmla="*/ 1630680 h 2064360"/>
              <a:gd name="connsiteX104" fmla="*/ 315808 w 2754208"/>
              <a:gd name="connsiteY104" fmla="*/ 1645920 h 2064360"/>
              <a:gd name="connsiteX105" fmla="*/ 300568 w 2754208"/>
              <a:gd name="connsiteY105" fmla="*/ 1651000 h 2064360"/>
              <a:gd name="connsiteX106" fmla="*/ 285328 w 2754208"/>
              <a:gd name="connsiteY106" fmla="*/ 1666240 h 2064360"/>
              <a:gd name="connsiteX107" fmla="*/ 280248 w 2754208"/>
              <a:gd name="connsiteY107" fmla="*/ 1681480 h 2064360"/>
              <a:gd name="connsiteX108" fmla="*/ 265008 w 2754208"/>
              <a:gd name="connsiteY108" fmla="*/ 1732280 h 2064360"/>
              <a:gd name="connsiteX109" fmla="*/ 254848 w 2754208"/>
              <a:gd name="connsiteY109" fmla="*/ 1747520 h 2064360"/>
              <a:gd name="connsiteX110" fmla="*/ 249768 w 2754208"/>
              <a:gd name="connsiteY110" fmla="*/ 1762760 h 2064360"/>
              <a:gd name="connsiteX111" fmla="*/ 0 w 2754208"/>
              <a:gd name="connsiteY111" fmla="*/ 2064360 h 2064360"/>
              <a:gd name="connsiteX0" fmla="*/ 3418840 w 3418840"/>
              <a:gd name="connsiteY0" fmla="*/ 0 h 2568416"/>
              <a:gd name="connsiteX1" fmla="*/ 3408680 w 3418840"/>
              <a:gd name="connsiteY1" fmla="*/ 15240 h 2568416"/>
              <a:gd name="connsiteX2" fmla="*/ 3373120 w 3418840"/>
              <a:gd name="connsiteY2" fmla="*/ 30480 h 2568416"/>
              <a:gd name="connsiteX3" fmla="*/ 3357880 w 3418840"/>
              <a:gd name="connsiteY3" fmla="*/ 45720 h 2568416"/>
              <a:gd name="connsiteX4" fmla="*/ 3337560 w 3418840"/>
              <a:gd name="connsiteY4" fmla="*/ 76200 h 2568416"/>
              <a:gd name="connsiteX5" fmla="*/ 3307080 w 3418840"/>
              <a:gd name="connsiteY5" fmla="*/ 96520 h 2568416"/>
              <a:gd name="connsiteX6" fmla="*/ 3296920 w 3418840"/>
              <a:gd name="connsiteY6" fmla="*/ 111760 h 2568416"/>
              <a:gd name="connsiteX7" fmla="*/ 3266440 w 3418840"/>
              <a:gd name="connsiteY7" fmla="*/ 127000 h 2568416"/>
              <a:gd name="connsiteX8" fmla="*/ 3251200 w 3418840"/>
              <a:gd name="connsiteY8" fmla="*/ 137160 h 2568416"/>
              <a:gd name="connsiteX9" fmla="*/ 3235960 w 3418840"/>
              <a:gd name="connsiteY9" fmla="*/ 167640 h 2568416"/>
              <a:gd name="connsiteX10" fmla="*/ 3210560 w 3418840"/>
              <a:gd name="connsiteY10" fmla="*/ 198120 h 2568416"/>
              <a:gd name="connsiteX11" fmla="*/ 3159760 w 3418840"/>
              <a:gd name="connsiteY11" fmla="*/ 187960 h 2568416"/>
              <a:gd name="connsiteX12" fmla="*/ 3129280 w 3418840"/>
              <a:gd name="connsiteY12" fmla="*/ 177800 h 2568416"/>
              <a:gd name="connsiteX13" fmla="*/ 3083560 w 3418840"/>
              <a:gd name="connsiteY13" fmla="*/ 182880 h 2568416"/>
              <a:gd name="connsiteX14" fmla="*/ 3042920 w 3418840"/>
              <a:gd name="connsiteY14" fmla="*/ 193040 h 2568416"/>
              <a:gd name="connsiteX15" fmla="*/ 2997200 w 3418840"/>
              <a:gd name="connsiteY15" fmla="*/ 213360 h 2568416"/>
              <a:gd name="connsiteX16" fmla="*/ 2981960 w 3418840"/>
              <a:gd name="connsiteY16" fmla="*/ 218440 h 2568416"/>
              <a:gd name="connsiteX17" fmla="*/ 2966720 w 3418840"/>
              <a:gd name="connsiteY17" fmla="*/ 223520 h 2568416"/>
              <a:gd name="connsiteX18" fmla="*/ 2936240 w 3418840"/>
              <a:gd name="connsiteY18" fmla="*/ 243840 h 2568416"/>
              <a:gd name="connsiteX19" fmla="*/ 2905760 w 3418840"/>
              <a:gd name="connsiteY19" fmla="*/ 264160 h 2568416"/>
              <a:gd name="connsiteX20" fmla="*/ 2880360 w 3418840"/>
              <a:gd name="connsiteY20" fmla="*/ 284480 h 2568416"/>
              <a:gd name="connsiteX21" fmla="*/ 2849880 w 3418840"/>
              <a:gd name="connsiteY21" fmla="*/ 304800 h 2568416"/>
              <a:gd name="connsiteX22" fmla="*/ 2819400 w 3418840"/>
              <a:gd name="connsiteY22" fmla="*/ 320040 h 2568416"/>
              <a:gd name="connsiteX23" fmla="*/ 2809240 w 3418840"/>
              <a:gd name="connsiteY23" fmla="*/ 335280 h 2568416"/>
              <a:gd name="connsiteX24" fmla="*/ 2778760 w 3418840"/>
              <a:gd name="connsiteY24" fmla="*/ 345440 h 2568416"/>
              <a:gd name="connsiteX25" fmla="*/ 2763520 w 3418840"/>
              <a:gd name="connsiteY25" fmla="*/ 350520 h 2568416"/>
              <a:gd name="connsiteX26" fmla="*/ 2733040 w 3418840"/>
              <a:gd name="connsiteY26" fmla="*/ 370840 h 2568416"/>
              <a:gd name="connsiteX27" fmla="*/ 2717800 w 3418840"/>
              <a:gd name="connsiteY27" fmla="*/ 386080 h 2568416"/>
              <a:gd name="connsiteX28" fmla="*/ 2702560 w 3418840"/>
              <a:gd name="connsiteY28" fmla="*/ 391160 h 2568416"/>
              <a:gd name="connsiteX29" fmla="*/ 2672080 w 3418840"/>
              <a:gd name="connsiteY29" fmla="*/ 411480 h 2568416"/>
              <a:gd name="connsiteX30" fmla="*/ 2656840 w 3418840"/>
              <a:gd name="connsiteY30" fmla="*/ 421640 h 2568416"/>
              <a:gd name="connsiteX31" fmla="*/ 2626360 w 3418840"/>
              <a:gd name="connsiteY31" fmla="*/ 447040 h 2568416"/>
              <a:gd name="connsiteX32" fmla="*/ 2606040 w 3418840"/>
              <a:gd name="connsiteY32" fmla="*/ 472440 h 2568416"/>
              <a:gd name="connsiteX33" fmla="*/ 2585720 w 3418840"/>
              <a:gd name="connsiteY33" fmla="*/ 497840 h 2568416"/>
              <a:gd name="connsiteX34" fmla="*/ 2565400 w 3418840"/>
              <a:gd name="connsiteY34" fmla="*/ 528320 h 2568416"/>
              <a:gd name="connsiteX35" fmla="*/ 2550160 w 3418840"/>
              <a:gd name="connsiteY35" fmla="*/ 574040 h 2568416"/>
              <a:gd name="connsiteX36" fmla="*/ 2545080 w 3418840"/>
              <a:gd name="connsiteY36" fmla="*/ 589280 h 2568416"/>
              <a:gd name="connsiteX37" fmla="*/ 2540000 w 3418840"/>
              <a:gd name="connsiteY37" fmla="*/ 604520 h 2568416"/>
              <a:gd name="connsiteX38" fmla="*/ 2524760 w 3418840"/>
              <a:gd name="connsiteY38" fmla="*/ 655320 h 2568416"/>
              <a:gd name="connsiteX39" fmla="*/ 2514600 w 3418840"/>
              <a:gd name="connsiteY39" fmla="*/ 685800 h 2568416"/>
              <a:gd name="connsiteX40" fmla="*/ 2509520 w 3418840"/>
              <a:gd name="connsiteY40" fmla="*/ 701040 h 2568416"/>
              <a:gd name="connsiteX41" fmla="*/ 2499360 w 3418840"/>
              <a:gd name="connsiteY41" fmla="*/ 716280 h 2568416"/>
              <a:gd name="connsiteX42" fmla="*/ 2494280 w 3418840"/>
              <a:gd name="connsiteY42" fmla="*/ 731520 h 2568416"/>
              <a:gd name="connsiteX43" fmla="*/ 2443480 w 3418840"/>
              <a:gd name="connsiteY43" fmla="*/ 782320 h 2568416"/>
              <a:gd name="connsiteX44" fmla="*/ 2397760 w 3418840"/>
              <a:gd name="connsiteY44" fmla="*/ 792480 h 2568416"/>
              <a:gd name="connsiteX45" fmla="*/ 2336800 w 3418840"/>
              <a:gd name="connsiteY45" fmla="*/ 797560 h 2568416"/>
              <a:gd name="connsiteX46" fmla="*/ 2270760 w 3418840"/>
              <a:gd name="connsiteY46" fmla="*/ 812800 h 2568416"/>
              <a:gd name="connsiteX47" fmla="*/ 2235200 w 3418840"/>
              <a:gd name="connsiteY47" fmla="*/ 822960 h 2568416"/>
              <a:gd name="connsiteX48" fmla="*/ 2219960 w 3418840"/>
              <a:gd name="connsiteY48" fmla="*/ 833120 h 2568416"/>
              <a:gd name="connsiteX49" fmla="*/ 2204720 w 3418840"/>
              <a:gd name="connsiteY49" fmla="*/ 838200 h 2568416"/>
              <a:gd name="connsiteX50" fmla="*/ 2174240 w 3418840"/>
              <a:gd name="connsiteY50" fmla="*/ 853440 h 2568416"/>
              <a:gd name="connsiteX51" fmla="*/ 2087880 w 3418840"/>
              <a:gd name="connsiteY51" fmla="*/ 848360 h 2568416"/>
              <a:gd name="connsiteX52" fmla="*/ 2067560 w 3418840"/>
              <a:gd name="connsiteY52" fmla="*/ 853440 h 2568416"/>
              <a:gd name="connsiteX53" fmla="*/ 2037080 w 3418840"/>
              <a:gd name="connsiteY53" fmla="*/ 863600 h 2568416"/>
              <a:gd name="connsiteX54" fmla="*/ 2021840 w 3418840"/>
              <a:gd name="connsiteY54" fmla="*/ 858520 h 2568416"/>
              <a:gd name="connsiteX55" fmla="*/ 1976120 w 3418840"/>
              <a:gd name="connsiteY55" fmla="*/ 858520 h 2568416"/>
              <a:gd name="connsiteX56" fmla="*/ 1950720 w 3418840"/>
              <a:gd name="connsiteY56" fmla="*/ 863600 h 2568416"/>
              <a:gd name="connsiteX57" fmla="*/ 1920240 w 3418840"/>
              <a:gd name="connsiteY57" fmla="*/ 873760 h 2568416"/>
              <a:gd name="connsiteX58" fmla="*/ 1905000 w 3418840"/>
              <a:gd name="connsiteY58" fmla="*/ 878840 h 2568416"/>
              <a:gd name="connsiteX59" fmla="*/ 1889760 w 3418840"/>
              <a:gd name="connsiteY59" fmla="*/ 883920 h 2568416"/>
              <a:gd name="connsiteX60" fmla="*/ 1874520 w 3418840"/>
              <a:gd name="connsiteY60" fmla="*/ 889000 h 2568416"/>
              <a:gd name="connsiteX61" fmla="*/ 1859280 w 3418840"/>
              <a:gd name="connsiteY61" fmla="*/ 899160 h 2568416"/>
              <a:gd name="connsiteX62" fmla="*/ 1828800 w 3418840"/>
              <a:gd name="connsiteY62" fmla="*/ 909320 h 2568416"/>
              <a:gd name="connsiteX63" fmla="*/ 1813560 w 3418840"/>
              <a:gd name="connsiteY63" fmla="*/ 919480 h 2568416"/>
              <a:gd name="connsiteX64" fmla="*/ 1772920 w 3418840"/>
              <a:gd name="connsiteY64" fmla="*/ 924560 h 2568416"/>
              <a:gd name="connsiteX65" fmla="*/ 1722120 w 3418840"/>
              <a:gd name="connsiteY65" fmla="*/ 934720 h 2568416"/>
              <a:gd name="connsiteX66" fmla="*/ 1691640 w 3418840"/>
              <a:gd name="connsiteY66" fmla="*/ 944880 h 2568416"/>
              <a:gd name="connsiteX67" fmla="*/ 1676400 w 3418840"/>
              <a:gd name="connsiteY67" fmla="*/ 949960 h 2568416"/>
              <a:gd name="connsiteX68" fmla="*/ 1645920 w 3418840"/>
              <a:gd name="connsiteY68" fmla="*/ 965200 h 2568416"/>
              <a:gd name="connsiteX69" fmla="*/ 1625600 w 3418840"/>
              <a:gd name="connsiteY69" fmla="*/ 995680 h 2568416"/>
              <a:gd name="connsiteX70" fmla="*/ 1615440 w 3418840"/>
              <a:gd name="connsiteY70" fmla="*/ 1010920 h 2568416"/>
              <a:gd name="connsiteX71" fmla="*/ 1600200 w 3418840"/>
              <a:gd name="connsiteY71" fmla="*/ 1021080 h 2568416"/>
              <a:gd name="connsiteX72" fmla="*/ 1584960 w 3418840"/>
              <a:gd name="connsiteY72" fmla="*/ 1026160 h 2568416"/>
              <a:gd name="connsiteX73" fmla="*/ 1554480 w 3418840"/>
              <a:gd name="connsiteY73" fmla="*/ 1046480 h 2568416"/>
              <a:gd name="connsiteX74" fmla="*/ 1513840 w 3418840"/>
              <a:gd name="connsiteY74" fmla="*/ 1056640 h 2568416"/>
              <a:gd name="connsiteX75" fmla="*/ 1478280 w 3418840"/>
              <a:gd name="connsiteY75" fmla="*/ 1066800 h 2568416"/>
              <a:gd name="connsiteX76" fmla="*/ 1437640 w 3418840"/>
              <a:gd name="connsiteY76" fmla="*/ 1061720 h 2568416"/>
              <a:gd name="connsiteX77" fmla="*/ 1397000 w 3418840"/>
              <a:gd name="connsiteY77" fmla="*/ 1071880 h 2568416"/>
              <a:gd name="connsiteX78" fmla="*/ 1366520 w 3418840"/>
              <a:gd name="connsiteY78" fmla="*/ 1092200 h 2568416"/>
              <a:gd name="connsiteX79" fmla="*/ 1351280 w 3418840"/>
              <a:gd name="connsiteY79" fmla="*/ 1102360 h 2568416"/>
              <a:gd name="connsiteX80" fmla="*/ 1325880 w 3418840"/>
              <a:gd name="connsiteY80" fmla="*/ 1148080 h 2568416"/>
              <a:gd name="connsiteX81" fmla="*/ 1310640 w 3418840"/>
              <a:gd name="connsiteY81" fmla="*/ 1158240 h 2568416"/>
              <a:gd name="connsiteX82" fmla="*/ 1300480 w 3418840"/>
              <a:gd name="connsiteY82" fmla="*/ 1173480 h 2568416"/>
              <a:gd name="connsiteX83" fmla="*/ 1285240 w 3418840"/>
              <a:gd name="connsiteY83" fmla="*/ 1183640 h 2568416"/>
              <a:gd name="connsiteX84" fmla="*/ 1264920 w 3418840"/>
              <a:gd name="connsiteY84" fmla="*/ 1209040 h 2568416"/>
              <a:gd name="connsiteX85" fmla="*/ 1239520 w 3418840"/>
              <a:gd name="connsiteY85" fmla="*/ 1254760 h 2568416"/>
              <a:gd name="connsiteX86" fmla="*/ 1224280 w 3418840"/>
              <a:gd name="connsiteY86" fmla="*/ 1259840 h 2568416"/>
              <a:gd name="connsiteX87" fmla="*/ 1219200 w 3418840"/>
              <a:gd name="connsiteY87" fmla="*/ 1275080 h 2568416"/>
              <a:gd name="connsiteX88" fmla="*/ 1209040 w 3418840"/>
              <a:gd name="connsiteY88" fmla="*/ 1290320 h 2568416"/>
              <a:gd name="connsiteX89" fmla="*/ 1203960 w 3418840"/>
              <a:gd name="connsiteY89" fmla="*/ 1320800 h 2568416"/>
              <a:gd name="connsiteX90" fmla="*/ 1193800 w 3418840"/>
              <a:gd name="connsiteY90" fmla="*/ 1336040 h 2568416"/>
              <a:gd name="connsiteX91" fmla="*/ 1163320 w 3418840"/>
              <a:gd name="connsiteY91" fmla="*/ 1361440 h 2568416"/>
              <a:gd name="connsiteX92" fmla="*/ 1158240 w 3418840"/>
              <a:gd name="connsiteY92" fmla="*/ 1376680 h 2568416"/>
              <a:gd name="connsiteX93" fmla="*/ 1137920 w 3418840"/>
              <a:gd name="connsiteY93" fmla="*/ 1407160 h 2568416"/>
              <a:gd name="connsiteX94" fmla="*/ 1127760 w 3418840"/>
              <a:gd name="connsiteY94" fmla="*/ 1422400 h 2568416"/>
              <a:gd name="connsiteX95" fmla="*/ 1117600 w 3418840"/>
              <a:gd name="connsiteY95" fmla="*/ 1437640 h 2568416"/>
              <a:gd name="connsiteX96" fmla="*/ 1097280 w 3418840"/>
              <a:gd name="connsiteY96" fmla="*/ 1483360 h 2568416"/>
              <a:gd name="connsiteX97" fmla="*/ 1082040 w 3418840"/>
              <a:gd name="connsiteY97" fmla="*/ 1498600 h 2568416"/>
              <a:gd name="connsiteX98" fmla="*/ 1071880 w 3418840"/>
              <a:gd name="connsiteY98" fmla="*/ 1513840 h 2568416"/>
              <a:gd name="connsiteX99" fmla="*/ 1041400 w 3418840"/>
              <a:gd name="connsiteY99" fmla="*/ 1544320 h 2568416"/>
              <a:gd name="connsiteX100" fmla="*/ 1031240 w 3418840"/>
              <a:gd name="connsiteY100" fmla="*/ 1559560 h 2568416"/>
              <a:gd name="connsiteX101" fmla="*/ 1010920 w 3418840"/>
              <a:gd name="connsiteY101" fmla="*/ 1605280 h 2568416"/>
              <a:gd name="connsiteX102" fmla="*/ 995680 w 3418840"/>
              <a:gd name="connsiteY102" fmla="*/ 1615440 h 2568416"/>
              <a:gd name="connsiteX103" fmla="*/ 985520 w 3418840"/>
              <a:gd name="connsiteY103" fmla="*/ 1630680 h 2568416"/>
              <a:gd name="connsiteX104" fmla="*/ 980440 w 3418840"/>
              <a:gd name="connsiteY104" fmla="*/ 1645920 h 2568416"/>
              <a:gd name="connsiteX105" fmla="*/ 965200 w 3418840"/>
              <a:gd name="connsiteY105" fmla="*/ 1651000 h 2568416"/>
              <a:gd name="connsiteX106" fmla="*/ 949960 w 3418840"/>
              <a:gd name="connsiteY106" fmla="*/ 1666240 h 2568416"/>
              <a:gd name="connsiteX107" fmla="*/ 944880 w 3418840"/>
              <a:gd name="connsiteY107" fmla="*/ 1681480 h 2568416"/>
              <a:gd name="connsiteX108" fmla="*/ 929640 w 3418840"/>
              <a:gd name="connsiteY108" fmla="*/ 1732280 h 2568416"/>
              <a:gd name="connsiteX109" fmla="*/ 919480 w 3418840"/>
              <a:gd name="connsiteY109" fmla="*/ 1747520 h 2568416"/>
              <a:gd name="connsiteX110" fmla="*/ 914400 w 3418840"/>
              <a:gd name="connsiteY110" fmla="*/ 1762760 h 2568416"/>
              <a:gd name="connsiteX111" fmla="*/ 0 w 3418840"/>
              <a:gd name="connsiteY111" fmla="*/ 2568416 h 2568416"/>
              <a:gd name="connsiteX0" fmla="*/ 3418840 w 3418840"/>
              <a:gd name="connsiteY0" fmla="*/ 0 h 2568416"/>
              <a:gd name="connsiteX1" fmla="*/ 3408680 w 3418840"/>
              <a:gd name="connsiteY1" fmla="*/ 15240 h 2568416"/>
              <a:gd name="connsiteX2" fmla="*/ 3373120 w 3418840"/>
              <a:gd name="connsiteY2" fmla="*/ 30480 h 2568416"/>
              <a:gd name="connsiteX3" fmla="*/ 3357880 w 3418840"/>
              <a:gd name="connsiteY3" fmla="*/ 45720 h 2568416"/>
              <a:gd name="connsiteX4" fmla="*/ 3337560 w 3418840"/>
              <a:gd name="connsiteY4" fmla="*/ 76200 h 2568416"/>
              <a:gd name="connsiteX5" fmla="*/ 3307080 w 3418840"/>
              <a:gd name="connsiteY5" fmla="*/ 96520 h 2568416"/>
              <a:gd name="connsiteX6" fmla="*/ 3296920 w 3418840"/>
              <a:gd name="connsiteY6" fmla="*/ 111760 h 2568416"/>
              <a:gd name="connsiteX7" fmla="*/ 3266440 w 3418840"/>
              <a:gd name="connsiteY7" fmla="*/ 127000 h 2568416"/>
              <a:gd name="connsiteX8" fmla="*/ 3251200 w 3418840"/>
              <a:gd name="connsiteY8" fmla="*/ 137160 h 2568416"/>
              <a:gd name="connsiteX9" fmla="*/ 3235960 w 3418840"/>
              <a:gd name="connsiteY9" fmla="*/ 167640 h 2568416"/>
              <a:gd name="connsiteX10" fmla="*/ 3210560 w 3418840"/>
              <a:gd name="connsiteY10" fmla="*/ 198120 h 2568416"/>
              <a:gd name="connsiteX11" fmla="*/ 3159760 w 3418840"/>
              <a:gd name="connsiteY11" fmla="*/ 187960 h 2568416"/>
              <a:gd name="connsiteX12" fmla="*/ 3129280 w 3418840"/>
              <a:gd name="connsiteY12" fmla="*/ 177800 h 2568416"/>
              <a:gd name="connsiteX13" fmla="*/ 3083560 w 3418840"/>
              <a:gd name="connsiteY13" fmla="*/ 182880 h 2568416"/>
              <a:gd name="connsiteX14" fmla="*/ 3042920 w 3418840"/>
              <a:gd name="connsiteY14" fmla="*/ 193040 h 2568416"/>
              <a:gd name="connsiteX15" fmla="*/ 2997200 w 3418840"/>
              <a:gd name="connsiteY15" fmla="*/ 213360 h 2568416"/>
              <a:gd name="connsiteX16" fmla="*/ 2981960 w 3418840"/>
              <a:gd name="connsiteY16" fmla="*/ 218440 h 2568416"/>
              <a:gd name="connsiteX17" fmla="*/ 2966720 w 3418840"/>
              <a:gd name="connsiteY17" fmla="*/ 223520 h 2568416"/>
              <a:gd name="connsiteX18" fmla="*/ 2936240 w 3418840"/>
              <a:gd name="connsiteY18" fmla="*/ 243840 h 2568416"/>
              <a:gd name="connsiteX19" fmla="*/ 2905760 w 3418840"/>
              <a:gd name="connsiteY19" fmla="*/ 264160 h 2568416"/>
              <a:gd name="connsiteX20" fmla="*/ 2880360 w 3418840"/>
              <a:gd name="connsiteY20" fmla="*/ 284480 h 2568416"/>
              <a:gd name="connsiteX21" fmla="*/ 2849880 w 3418840"/>
              <a:gd name="connsiteY21" fmla="*/ 304800 h 2568416"/>
              <a:gd name="connsiteX22" fmla="*/ 2819400 w 3418840"/>
              <a:gd name="connsiteY22" fmla="*/ 320040 h 2568416"/>
              <a:gd name="connsiteX23" fmla="*/ 2809240 w 3418840"/>
              <a:gd name="connsiteY23" fmla="*/ 335280 h 2568416"/>
              <a:gd name="connsiteX24" fmla="*/ 2778760 w 3418840"/>
              <a:gd name="connsiteY24" fmla="*/ 345440 h 2568416"/>
              <a:gd name="connsiteX25" fmla="*/ 2763520 w 3418840"/>
              <a:gd name="connsiteY25" fmla="*/ 350520 h 2568416"/>
              <a:gd name="connsiteX26" fmla="*/ 2733040 w 3418840"/>
              <a:gd name="connsiteY26" fmla="*/ 370840 h 2568416"/>
              <a:gd name="connsiteX27" fmla="*/ 2717800 w 3418840"/>
              <a:gd name="connsiteY27" fmla="*/ 386080 h 2568416"/>
              <a:gd name="connsiteX28" fmla="*/ 2702560 w 3418840"/>
              <a:gd name="connsiteY28" fmla="*/ 391160 h 2568416"/>
              <a:gd name="connsiteX29" fmla="*/ 2672080 w 3418840"/>
              <a:gd name="connsiteY29" fmla="*/ 411480 h 2568416"/>
              <a:gd name="connsiteX30" fmla="*/ 2656840 w 3418840"/>
              <a:gd name="connsiteY30" fmla="*/ 421640 h 2568416"/>
              <a:gd name="connsiteX31" fmla="*/ 2626360 w 3418840"/>
              <a:gd name="connsiteY31" fmla="*/ 447040 h 2568416"/>
              <a:gd name="connsiteX32" fmla="*/ 2606040 w 3418840"/>
              <a:gd name="connsiteY32" fmla="*/ 472440 h 2568416"/>
              <a:gd name="connsiteX33" fmla="*/ 2585720 w 3418840"/>
              <a:gd name="connsiteY33" fmla="*/ 497840 h 2568416"/>
              <a:gd name="connsiteX34" fmla="*/ 2565400 w 3418840"/>
              <a:gd name="connsiteY34" fmla="*/ 528320 h 2568416"/>
              <a:gd name="connsiteX35" fmla="*/ 2550160 w 3418840"/>
              <a:gd name="connsiteY35" fmla="*/ 574040 h 2568416"/>
              <a:gd name="connsiteX36" fmla="*/ 2545080 w 3418840"/>
              <a:gd name="connsiteY36" fmla="*/ 589280 h 2568416"/>
              <a:gd name="connsiteX37" fmla="*/ 2540000 w 3418840"/>
              <a:gd name="connsiteY37" fmla="*/ 604520 h 2568416"/>
              <a:gd name="connsiteX38" fmla="*/ 2524760 w 3418840"/>
              <a:gd name="connsiteY38" fmla="*/ 655320 h 2568416"/>
              <a:gd name="connsiteX39" fmla="*/ 2514600 w 3418840"/>
              <a:gd name="connsiteY39" fmla="*/ 685800 h 2568416"/>
              <a:gd name="connsiteX40" fmla="*/ 2509520 w 3418840"/>
              <a:gd name="connsiteY40" fmla="*/ 701040 h 2568416"/>
              <a:gd name="connsiteX41" fmla="*/ 2499360 w 3418840"/>
              <a:gd name="connsiteY41" fmla="*/ 716280 h 2568416"/>
              <a:gd name="connsiteX42" fmla="*/ 2494280 w 3418840"/>
              <a:gd name="connsiteY42" fmla="*/ 731520 h 2568416"/>
              <a:gd name="connsiteX43" fmla="*/ 2443480 w 3418840"/>
              <a:gd name="connsiteY43" fmla="*/ 782320 h 2568416"/>
              <a:gd name="connsiteX44" fmla="*/ 2397760 w 3418840"/>
              <a:gd name="connsiteY44" fmla="*/ 792480 h 2568416"/>
              <a:gd name="connsiteX45" fmla="*/ 2336800 w 3418840"/>
              <a:gd name="connsiteY45" fmla="*/ 797560 h 2568416"/>
              <a:gd name="connsiteX46" fmla="*/ 2270760 w 3418840"/>
              <a:gd name="connsiteY46" fmla="*/ 812800 h 2568416"/>
              <a:gd name="connsiteX47" fmla="*/ 2235200 w 3418840"/>
              <a:gd name="connsiteY47" fmla="*/ 822960 h 2568416"/>
              <a:gd name="connsiteX48" fmla="*/ 2219960 w 3418840"/>
              <a:gd name="connsiteY48" fmla="*/ 833120 h 2568416"/>
              <a:gd name="connsiteX49" fmla="*/ 2204720 w 3418840"/>
              <a:gd name="connsiteY49" fmla="*/ 838200 h 2568416"/>
              <a:gd name="connsiteX50" fmla="*/ 2174240 w 3418840"/>
              <a:gd name="connsiteY50" fmla="*/ 853440 h 2568416"/>
              <a:gd name="connsiteX51" fmla="*/ 2087880 w 3418840"/>
              <a:gd name="connsiteY51" fmla="*/ 848360 h 2568416"/>
              <a:gd name="connsiteX52" fmla="*/ 2067560 w 3418840"/>
              <a:gd name="connsiteY52" fmla="*/ 853440 h 2568416"/>
              <a:gd name="connsiteX53" fmla="*/ 2037080 w 3418840"/>
              <a:gd name="connsiteY53" fmla="*/ 863600 h 2568416"/>
              <a:gd name="connsiteX54" fmla="*/ 2021840 w 3418840"/>
              <a:gd name="connsiteY54" fmla="*/ 858520 h 2568416"/>
              <a:gd name="connsiteX55" fmla="*/ 1976120 w 3418840"/>
              <a:gd name="connsiteY55" fmla="*/ 858520 h 2568416"/>
              <a:gd name="connsiteX56" fmla="*/ 1950720 w 3418840"/>
              <a:gd name="connsiteY56" fmla="*/ 863600 h 2568416"/>
              <a:gd name="connsiteX57" fmla="*/ 1920240 w 3418840"/>
              <a:gd name="connsiteY57" fmla="*/ 873760 h 2568416"/>
              <a:gd name="connsiteX58" fmla="*/ 1905000 w 3418840"/>
              <a:gd name="connsiteY58" fmla="*/ 878840 h 2568416"/>
              <a:gd name="connsiteX59" fmla="*/ 1889760 w 3418840"/>
              <a:gd name="connsiteY59" fmla="*/ 883920 h 2568416"/>
              <a:gd name="connsiteX60" fmla="*/ 1874520 w 3418840"/>
              <a:gd name="connsiteY60" fmla="*/ 889000 h 2568416"/>
              <a:gd name="connsiteX61" fmla="*/ 1859280 w 3418840"/>
              <a:gd name="connsiteY61" fmla="*/ 899160 h 2568416"/>
              <a:gd name="connsiteX62" fmla="*/ 1828800 w 3418840"/>
              <a:gd name="connsiteY62" fmla="*/ 909320 h 2568416"/>
              <a:gd name="connsiteX63" fmla="*/ 1813560 w 3418840"/>
              <a:gd name="connsiteY63" fmla="*/ 919480 h 2568416"/>
              <a:gd name="connsiteX64" fmla="*/ 1772920 w 3418840"/>
              <a:gd name="connsiteY64" fmla="*/ 924560 h 2568416"/>
              <a:gd name="connsiteX65" fmla="*/ 1722120 w 3418840"/>
              <a:gd name="connsiteY65" fmla="*/ 934720 h 2568416"/>
              <a:gd name="connsiteX66" fmla="*/ 1691640 w 3418840"/>
              <a:gd name="connsiteY66" fmla="*/ 944880 h 2568416"/>
              <a:gd name="connsiteX67" fmla="*/ 1676400 w 3418840"/>
              <a:gd name="connsiteY67" fmla="*/ 949960 h 2568416"/>
              <a:gd name="connsiteX68" fmla="*/ 1645920 w 3418840"/>
              <a:gd name="connsiteY68" fmla="*/ 965200 h 2568416"/>
              <a:gd name="connsiteX69" fmla="*/ 1625600 w 3418840"/>
              <a:gd name="connsiteY69" fmla="*/ 995680 h 2568416"/>
              <a:gd name="connsiteX70" fmla="*/ 1615440 w 3418840"/>
              <a:gd name="connsiteY70" fmla="*/ 1010920 h 2568416"/>
              <a:gd name="connsiteX71" fmla="*/ 1600200 w 3418840"/>
              <a:gd name="connsiteY71" fmla="*/ 1021080 h 2568416"/>
              <a:gd name="connsiteX72" fmla="*/ 1584960 w 3418840"/>
              <a:gd name="connsiteY72" fmla="*/ 1026160 h 2568416"/>
              <a:gd name="connsiteX73" fmla="*/ 1554480 w 3418840"/>
              <a:gd name="connsiteY73" fmla="*/ 1046480 h 2568416"/>
              <a:gd name="connsiteX74" fmla="*/ 1513840 w 3418840"/>
              <a:gd name="connsiteY74" fmla="*/ 1056640 h 2568416"/>
              <a:gd name="connsiteX75" fmla="*/ 1478280 w 3418840"/>
              <a:gd name="connsiteY75" fmla="*/ 1066800 h 2568416"/>
              <a:gd name="connsiteX76" fmla="*/ 1437640 w 3418840"/>
              <a:gd name="connsiteY76" fmla="*/ 1061720 h 2568416"/>
              <a:gd name="connsiteX77" fmla="*/ 1397000 w 3418840"/>
              <a:gd name="connsiteY77" fmla="*/ 1071880 h 2568416"/>
              <a:gd name="connsiteX78" fmla="*/ 1366520 w 3418840"/>
              <a:gd name="connsiteY78" fmla="*/ 1092200 h 2568416"/>
              <a:gd name="connsiteX79" fmla="*/ 1351280 w 3418840"/>
              <a:gd name="connsiteY79" fmla="*/ 1102360 h 2568416"/>
              <a:gd name="connsiteX80" fmla="*/ 1325880 w 3418840"/>
              <a:gd name="connsiteY80" fmla="*/ 1148080 h 2568416"/>
              <a:gd name="connsiteX81" fmla="*/ 1310640 w 3418840"/>
              <a:gd name="connsiteY81" fmla="*/ 1158240 h 2568416"/>
              <a:gd name="connsiteX82" fmla="*/ 1300480 w 3418840"/>
              <a:gd name="connsiteY82" fmla="*/ 1173480 h 2568416"/>
              <a:gd name="connsiteX83" fmla="*/ 1285240 w 3418840"/>
              <a:gd name="connsiteY83" fmla="*/ 1183640 h 2568416"/>
              <a:gd name="connsiteX84" fmla="*/ 1264920 w 3418840"/>
              <a:gd name="connsiteY84" fmla="*/ 1209040 h 2568416"/>
              <a:gd name="connsiteX85" fmla="*/ 1239520 w 3418840"/>
              <a:gd name="connsiteY85" fmla="*/ 1254760 h 2568416"/>
              <a:gd name="connsiteX86" fmla="*/ 1224280 w 3418840"/>
              <a:gd name="connsiteY86" fmla="*/ 1259840 h 2568416"/>
              <a:gd name="connsiteX87" fmla="*/ 1219200 w 3418840"/>
              <a:gd name="connsiteY87" fmla="*/ 1275080 h 2568416"/>
              <a:gd name="connsiteX88" fmla="*/ 1209040 w 3418840"/>
              <a:gd name="connsiteY88" fmla="*/ 1290320 h 2568416"/>
              <a:gd name="connsiteX89" fmla="*/ 1203960 w 3418840"/>
              <a:gd name="connsiteY89" fmla="*/ 1320800 h 2568416"/>
              <a:gd name="connsiteX90" fmla="*/ 1193800 w 3418840"/>
              <a:gd name="connsiteY90" fmla="*/ 1336040 h 2568416"/>
              <a:gd name="connsiteX91" fmla="*/ 1163320 w 3418840"/>
              <a:gd name="connsiteY91" fmla="*/ 1361440 h 2568416"/>
              <a:gd name="connsiteX92" fmla="*/ 1158240 w 3418840"/>
              <a:gd name="connsiteY92" fmla="*/ 1376680 h 2568416"/>
              <a:gd name="connsiteX93" fmla="*/ 1137920 w 3418840"/>
              <a:gd name="connsiteY93" fmla="*/ 1407160 h 2568416"/>
              <a:gd name="connsiteX94" fmla="*/ 1127760 w 3418840"/>
              <a:gd name="connsiteY94" fmla="*/ 1422400 h 2568416"/>
              <a:gd name="connsiteX95" fmla="*/ 1117600 w 3418840"/>
              <a:gd name="connsiteY95" fmla="*/ 1437640 h 2568416"/>
              <a:gd name="connsiteX96" fmla="*/ 1097280 w 3418840"/>
              <a:gd name="connsiteY96" fmla="*/ 1483360 h 2568416"/>
              <a:gd name="connsiteX97" fmla="*/ 1082040 w 3418840"/>
              <a:gd name="connsiteY97" fmla="*/ 1498600 h 2568416"/>
              <a:gd name="connsiteX98" fmla="*/ 1071880 w 3418840"/>
              <a:gd name="connsiteY98" fmla="*/ 1513840 h 2568416"/>
              <a:gd name="connsiteX99" fmla="*/ 1041400 w 3418840"/>
              <a:gd name="connsiteY99" fmla="*/ 1544320 h 2568416"/>
              <a:gd name="connsiteX100" fmla="*/ 1031240 w 3418840"/>
              <a:gd name="connsiteY100" fmla="*/ 1559560 h 2568416"/>
              <a:gd name="connsiteX101" fmla="*/ 1010920 w 3418840"/>
              <a:gd name="connsiteY101" fmla="*/ 1605280 h 2568416"/>
              <a:gd name="connsiteX102" fmla="*/ 995680 w 3418840"/>
              <a:gd name="connsiteY102" fmla="*/ 1615440 h 2568416"/>
              <a:gd name="connsiteX103" fmla="*/ 985520 w 3418840"/>
              <a:gd name="connsiteY103" fmla="*/ 1630680 h 2568416"/>
              <a:gd name="connsiteX104" fmla="*/ 980440 w 3418840"/>
              <a:gd name="connsiteY104" fmla="*/ 1645920 h 2568416"/>
              <a:gd name="connsiteX105" fmla="*/ 965200 w 3418840"/>
              <a:gd name="connsiteY105" fmla="*/ 1651000 h 2568416"/>
              <a:gd name="connsiteX106" fmla="*/ 949960 w 3418840"/>
              <a:gd name="connsiteY106" fmla="*/ 1666240 h 2568416"/>
              <a:gd name="connsiteX107" fmla="*/ 944880 w 3418840"/>
              <a:gd name="connsiteY107" fmla="*/ 1681480 h 2568416"/>
              <a:gd name="connsiteX108" fmla="*/ 929640 w 3418840"/>
              <a:gd name="connsiteY108" fmla="*/ 1732280 h 2568416"/>
              <a:gd name="connsiteX109" fmla="*/ 919480 w 3418840"/>
              <a:gd name="connsiteY109" fmla="*/ 1747520 h 2568416"/>
              <a:gd name="connsiteX110" fmla="*/ 160576 w 3418840"/>
              <a:gd name="connsiteY110" fmla="*/ 2352392 h 2568416"/>
              <a:gd name="connsiteX111" fmla="*/ 0 w 3418840"/>
              <a:gd name="connsiteY111" fmla="*/ 2568416 h 2568416"/>
              <a:gd name="connsiteX0" fmla="*/ 3419475 w 3419475"/>
              <a:gd name="connsiteY0" fmla="*/ 0 h 2601595"/>
              <a:gd name="connsiteX1" fmla="*/ 3409315 w 3419475"/>
              <a:gd name="connsiteY1" fmla="*/ 15240 h 2601595"/>
              <a:gd name="connsiteX2" fmla="*/ 3373755 w 3419475"/>
              <a:gd name="connsiteY2" fmla="*/ 30480 h 2601595"/>
              <a:gd name="connsiteX3" fmla="*/ 3358515 w 3419475"/>
              <a:gd name="connsiteY3" fmla="*/ 45720 h 2601595"/>
              <a:gd name="connsiteX4" fmla="*/ 3338195 w 3419475"/>
              <a:gd name="connsiteY4" fmla="*/ 76200 h 2601595"/>
              <a:gd name="connsiteX5" fmla="*/ 3307715 w 3419475"/>
              <a:gd name="connsiteY5" fmla="*/ 96520 h 2601595"/>
              <a:gd name="connsiteX6" fmla="*/ 3297555 w 3419475"/>
              <a:gd name="connsiteY6" fmla="*/ 111760 h 2601595"/>
              <a:gd name="connsiteX7" fmla="*/ 3267075 w 3419475"/>
              <a:gd name="connsiteY7" fmla="*/ 127000 h 2601595"/>
              <a:gd name="connsiteX8" fmla="*/ 3251835 w 3419475"/>
              <a:gd name="connsiteY8" fmla="*/ 137160 h 2601595"/>
              <a:gd name="connsiteX9" fmla="*/ 3236595 w 3419475"/>
              <a:gd name="connsiteY9" fmla="*/ 167640 h 2601595"/>
              <a:gd name="connsiteX10" fmla="*/ 3211195 w 3419475"/>
              <a:gd name="connsiteY10" fmla="*/ 198120 h 2601595"/>
              <a:gd name="connsiteX11" fmla="*/ 3160395 w 3419475"/>
              <a:gd name="connsiteY11" fmla="*/ 187960 h 2601595"/>
              <a:gd name="connsiteX12" fmla="*/ 3129915 w 3419475"/>
              <a:gd name="connsiteY12" fmla="*/ 177800 h 2601595"/>
              <a:gd name="connsiteX13" fmla="*/ 3084195 w 3419475"/>
              <a:gd name="connsiteY13" fmla="*/ 182880 h 2601595"/>
              <a:gd name="connsiteX14" fmla="*/ 3043555 w 3419475"/>
              <a:gd name="connsiteY14" fmla="*/ 193040 h 2601595"/>
              <a:gd name="connsiteX15" fmla="*/ 2997835 w 3419475"/>
              <a:gd name="connsiteY15" fmla="*/ 213360 h 2601595"/>
              <a:gd name="connsiteX16" fmla="*/ 2982595 w 3419475"/>
              <a:gd name="connsiteY16" fmla="*/ 218440 h 2601595"/>
              <a:gd name="connsiteX17" fmla="*/ 2967355 w 3419475"/>
              <a:gd name="connsiteY17" fmla="*/ 223520 h 2601595"/>
              <a:gd name="connsiteX18" fmla="*/ 2936875 w 3419475"/>
              <a:gd name="connsiteY18" fmla="*/ 243840 h 2601595"/>
              <a:gd name="connsiteX19" fmla="*/ 2906395 w 3419475"/>
              <a:gd name="connsiteY19" fmla="*/ 264160 h 2601595"/>
              <a:gd name="connsiteX20" fmla="*/ 2880995 w 3419475"/>
              <a:gd name="connsiteY20" fmla="*/ 284480 h 2601595"/>
              <a:gd name="connsiteX21" fmla="*/ 2850515 w 3419475"/>
              <a:gd name="connsiteY21" fmla="*/ 304800 h 2601595"/>
              <a:gd name="connsiteX22" fmla="*/ 2820035 w 3419475"/>
              <a:gd name="connsiteY22" fmla="*/ 320040 h 2601595"/>
              <a:gd name="connsiteX23" fmla="*/ 2809875 w 3419475"/>
              <a:gd name="connsiteY23" fmla="*/ 335280 h 2601595"/>
              <a:gd name="connsiteX24" fmla="*/ 2779395 w 3419475"/>
              <a:gd name="connsiteY24" fmla="*/ 345440 h 2601595"/>
              <a:gd name="connsiteX25" fmla="*/ 2764155 w 3419475"/>
              <a:gd name="connsiteY25" fmla="*/ 350520 h 2601595"/>
              <a:gd name="connsiteX26" fmla="*/ 2733675 w 3419475"/>
              <a:gd name="connsiteY26" fmla="*/ 370840 h 2601595"/>
              <a:gd name="connsiteX27" fmla="*/ 2718435 w 3419475"/>
              <a:gd name="connsiteY27" fmla="*/ 386080 h 2601595"/>
              <a:gd name="connsiteX28" fmla="*/ 2703195 w 3419475"/>
              <a:gd name="connsiteY28" fmla="*/ 391160 h 2601595"/>
              <a:gd name="connsiteX29" fmla="*/ 2672715 w 3419475"/>
              <a:gd name="connsiteY29" fmla="*/ 411480 h 2601595"/>
              <a:gd name="connsiteX30" fmla="*/ 2657475 w 3419475"/>
              <a:gd name="connsiteY30" fmla="*/ 421640 h 2601595"/>
              <a:gd name="connsiteX31" fmla="*/ 2626995 w 3419475"/>
              <a:gd name="connsiteY31" fmla="*/ 447040 h 2601595"/>
              <a:gd name="connsiteX32" fmla="*/ 2606675 w 3419475"/>
              <a:gd name="connsiteY32" fmla="*/ 472440 h 2601595"/>
              <a:gd name="connsiteX33" fmla="*/ 2586355 w 3419475"/>
              <a:gd name="connsiteY33" fmla="*/ 497840 h 2601595"/>
              <a:gd name="connsiteX34" fmla="*/ 2566035 w 3419475"/>
              <a:gd name="connsiteY34" fmla="*/ 528320 h 2601595"/>
              <a:gd name="connsiteX35" fmla="*/ 2550795 w 3419475"/>
              <a:gd name="connsiteY35" fmla="*/ 574040 h 2601595"/>
              <a:gd name="connsiteX36" fmla="*/ 2545715 w 3419475"/>
              <a:gd name="connsiteY36" fmla="*/ 589280 h 2601595"/>
              <a:gd name="connsiteX37" fmla="*/ 2540635 w 3419475"/>
              <a:gd name="connsiteY37" fmla="*/ 604520 h 2601595"/>
              <a:gd name="connsiteX38" fmla="*/ 2525395 w 3419475"/>
              <a:gd name="connsiteY38" fmla="*/ 655320 h 2601595"/>
              <a:gd name="connsiteX39" fmla="*/ 2515235 w 3419475"/>
              <a:gd name="connsiteY39" fmla="*/ 685800 h 2601595"/>
              <a:gd name="connsiteX40" fmla="*/ 2510155 w 3419475"/>
              <a:gd name="connsiteY40" fmla="*/ 701040 h 2601595"/>
              <a:gd name="connsiteX41" fmla="*/ 2499995 w 3419475"/>
              <a:gd name="connsiteY41" fmla="*/ 716280 h 2601595"/>
              <a:gd name="connsiteX42" fmla="*/ 2494915 w 3419475"/>
              <a:gd name="connsiteY42" fmla="*/ 731520 h 2601595"/>
              <a:gd name="connsiteX43" fmla="*/ 2444115 w 3419475"/>
              <a:gd name="connsiteY43" fmla="*/ 782320 h 2601595"/>
              <a:gd name="connsiteX44" fmla="*/ 2398395 w 3419475"/>
              <a:gd name="connsiteY44" fmla="*/ 792480 h 2601595"/>
              <a:gd name="connsiteX45" fmla="*/ 2337435 w 3419475"/>
              <a:gd name="connsiteY45" fmla="*/ 797560 h 2601595"/>
              <a:gd name="connsiteX46" fmla="*/ 2271395 w 3419475"/>
              <a:gd name="connsiteY46" fmla="*/ 812800 h 2601595"/>
              <a:gd name="connsiteX47" fmla="*/ 2235835 w 3419475"/>
              <a:gd name="connsiteY47" fmla="*/ 822960 h 2601595"/>
              <a:gd name="connsiteX48" fmla="*/ 2220595 w 3419475"/>
              <a:gd name="connsiteY48" fmla="*/ 833120 h 2601595"/>
              <a:gd name="connsiteX49" fmla="*/ 2205355 w 3419475"/>
              <a:gd name="connsiteY49" fmla="*/ 838200 h 2601595"/>
              <a:gd name="connsiteX50" fmla="*/ 2174875 w 3419475"/>
              <a:gd name="connsiteY50" fmla="*/ 853440 h 2601595"/>
              <a:gd name="connsiteX51" fmla="*/ 2088515 w 3419475"/>
              <a:gd name="connsiteY51" fmla="*/ 848360 h 2601595"/>
              <a:gd name="connsiteX52" fmla="*/ 2068195 w 3419475"/>
              <a:gd name="connsiteY52" fmla="*/ 853440 h 2601595"/>
              <a:gd name="connsiteX53" fmla="*/ 2037715 w 3419475"/>
              <a:gd name="connsiteY53" fmla="*/ 863600 h 2601595"/>
              <a:gd name="connsiteX54" fmla="*/ 2022475 w 3419475"/>
              <a:gd name="connsiteY54" fmla="*/ 858520 h 2601595"/>
              <a:gd name="connsiteX55" fmla="*/ 1976755 w 3419475"/>
              <a:gd name="connsiteY55" fmla="*/ 858520 h 2601595"/>
              <a:gd name="connsiteX56" fmla="*/ 1951355 w 3419475"/>
              <a:gd name="connsiteY56" fmla="*/ 863600 h 2601595"/>
              <a:gd name="connsiteX57" fmla="*/ 1920875 w 3419475"/>
              <a:gd name="connsiteY57" fmla="*/ 873760 h 2601595"/>
              <a:gd name="connsiteX58" fmla="*/ 1905635 w 3419475"/>
              <a:gd name="connsiteY58" fmla="*/ 878840 h 2601595"/>
              <a:gd name="connsiteX59" fmla="*/ 1890395 w 3419475"/>
              <a:gd name="connsiteY59" fmla="*/ 883920 h 2601595"/>
              <a:gd name="connsiteX60" fmla="*/ 1875155 w 3419475"/>
              <a:gd name="connsiteY60" fmla="*/ 889000 h 2601595"/>
              <a:gd name="connsiteX61" fmla="*/ 1859915 w 3419475"/>
              <a:gd name="connsiteY61" fmla="*/ 899160 h 2601595"/>
              <a:gd name="connsiteX62" fmla="*/ 1829435 w 3419475"/>
              <a:gd name="connsiteY62" fmla="*/ 909320 h 2601595"/>
              <a:gd name="connsiteX63" fmla="*/ 1814195 w 3419475"/>
              <a:gd name="connsiteY63" fmla="*/ 919480 h 2601595"/>
              <a:gd name="connsiteX64" fmla="*/ 1773555 w 3419475"/>
              <a:gd name="connsiteY64" fmla="*/ 924560 h 2601595"/>
              <a:gd name="connsiteX65" fmla="*/ 1722755 w 3419475"/>
              <a:gd name="connsiteY65" fmla="*/ 934720 h 2601595"/>
              <a:gd name="connsiteX66" fmla="*/ 1692275 w 3419475"/>
              <a:gd name="connsiteY66" fmla="*/ 944880 h 2601595"/>
              <a:gd name="connsiteX67" fmla="*/ 1677035 w 3419475"/>
              <a:gd name="connsiteY67" fmla="*/ 949960 h 2601595"/>
              <a:gd name="connsiteX68" fmla="*/ 1646555 w 3419475"/>
              <a:gd name="connsiteY68" fmla="*/ 965200 h 2601595"/>
              <a:gd name="connsiteX69" fmla="*/ 1626235 w 3419475"/>
              <a:gd name="connsiteY69" fmla="*/ 995680 h 2601595"/>
              <a:gd name="connsiteX70" fmla="*/ 1616075 w 3419475"/>
              <a:gd name="connsiteY70" fmla="*/ 1010920 h 2601595"/>
              <a:gd name="connsiteX71" fmla="*/ 1600835 w 3419475"/>
              <a:gd name="connsiteY71" fmla="*/ 1021080 h 2601595"/>
              <a:gd name="connsiteX72" fmla="*/ 1585595 w 3419475"/>
              <a:gd name="connsiteY72" fmla="*/ 1026160 h 2601595"/>
              <a:gd name="connsiteX73" fmla="*/ 1555115 w 3419475"/>
              <a:gd name="connsiteY73" fmla="*/ 1046480 h 2601595"/>
              <a:gd name="connsiteX74" fmla="*/ 1514475 w 3419475"/>
              <a:gd name="connsiteY74" fmla="*/ 1056640 h 2601595"/>
              <a:gd name="connsiteX75" fmla="*/ 1478915 w 3419475"/>
              <a:gd name="connsiteY75" fmla="*/ 1066800 h 2601595"/>
              <a:gd name="connsiteX76" fmla="*/ 1438275 w 3419475"/>
              <a:gd name="connsiteY76" fmla="*/ 1061720 h 2601595"/>
              <a:gd name="connsiteX77" fmla="*/ 1397635 w 3419475"/>
              <a:gd name="connsiteY77" fmla="*/ 1071880 h 2601595"/>
              <a:gd name="connsiteX78" fmla="*/ 1367155 w 3419475"/>
              <a:gd name="connsiteY78" fmla="*/ 1092200 h 2601595"/>
              <a:gd name="connsiteX79" fmla="*/ 1351915 w 3419475"/>
              <a:gd name="connsiteY79" fmla="*/ 1102360 h 2601595"/>
              <a:gd name="connsiteX80" fmla="*/ 1326515 w 3419475"/>
              <a:gd name="connsiteY80" fmla="*/ 1148080 h 2601595"/>
              <a:gd name="connsiteX81" fmla="*/ 1311275 w 3419475"/>
              <a:gd name="connsiteY81" fmla="*/ 1158240 h 2601595"/>
              <a:gd name="connsiteX82" fmla="*/ 1301115 w 3419475"/>
              <a:gd name="connsiteY82" fmla="*/ 1173480 h 2601595"/>
              <a:gd name="connsiteX83" fmla="*/ 1285875 w 3419475"/>
              <a:gd name="connsiteY83" fmla="*/ 1183640 h 2601595"/>
              <a:gd name="connsiteX84" fmla="*/ 1265555 w 3419475"/>
              <a:gd name="connsiteY84" fmla="*/ 1209040 h 2601595"/>
              <a:gd name="connsiteX85" fmla="*/ 1240155 w 3419475"/>
              <a:gd name="connsiteY85" fmla="*/ 1254760 h 2601595"/>
              <a:gd name="connsiteX86" fmla="*/ 1224915 w 3419475"/>
              <a:gd name="connsiteY86" fmla="*/ 1259840 h 2601595"/>
              <a:gd name="connsiteX87" fmla="*/ 1219835 w 3419475"/>
              <a:gd name="connsiteY87" fmla="*/ 1275080 h 2601595"/>
              <a:gd name="connsiteX88" fmla="*/ 1209675 w 3419475"/>
              <a:gd name="connsiteY88" fmla="*/ 1290320 h 2601595"/>
              <a:gd name="connsiteX89" fmla="*/ 1204595 w 3419475"/>
              <a:gd name="connsiteY89" fmla="*/ 1320800 h 2601595"/>
              <a:gd name="connsiteX90" fmla="*/ 1194435 w 3419475"/>
              <a:gd name="connsiteY90" fmla="*/ 1336040 h 2601595"/>
              <a:gd name="connsiteX91" fmla="*/ 1163955 w 3419475"/>
              <a:gd name="connsiteY91" fmla="*/ 1361440 h 2601595"/>
              <a:gd name="connsiteX92" fmla="*/ 1158875 w 3419475"/>
              <a:gd name="connsiteY92" fmla="*/ 1376680 h 2601595"/>
              <a:gd name="connsiteX93" fmla="*/ 1138555 w 3419475"/>
              <a:gd name="connsiteY93" fmla="*/ 1407160 h 2601595"/>
              <a:gd name="connsiteX94" fmla="*/ 1128395 w 3419475"/>
              <a:gd name="connsiteY94" fmla="*/ 1422400 h 2601595"/>
              <a:gd name="connsiteX95" fmla="*/ 1118235 w 3419475"/>
              <a:gd name="connsiteY95" fmla="*/ 1437640 h 2601595"/>
              <a:gd name="connsiteX96" fmla="*/ 1097915 w 3419475"/>
              <a:gd name="connsiteY96" fmla="*/ 1483360 h 2601595"/>
              <a:gd name="connsiteX97" fmla="*/ 1082675 w 3419475"/>
              <a:gd name="connsiteY97" fmla="*/ 1498600 h 2601595"/>
              <a:gd name="connsiteX98" fmla="*/ 1072515 w 3419475"/>
              <a:gd name="connsiteY98" fmla="*/ 1513840 h 2601595"/>
              <a:gd name="connsiteX99" fmla="*/ 1042035 w 3419475"/>
              <a:gd name="connsiteY99" fmla="*/ 1544320 h 2601595"/>
              <a:gd name="connsiteX100" fmla="*/ 1031875 w 3419475"/>
              <a:gd name="connsiteY100" fmla="*/ 1559560 h 2601595"/>
              <a:gd name="connsiteX101" fmla="*/ 1011555 w 3419475"/>
              <a:gd name="connsiteY101" fmla="*/ 1605280 h 2601595"/>
              <a:gd name="connsiteX102" fmla="*/ 996315 w 3419475"/>
              <a:gd name="connsiteY102" fmla="*/ 1615440 h 2601595"/>
              <a:gd name="connsiteX103" fmla="*/ 986155 w 3419475"/>
              <a:gd name="connsiteY103" fmla="*/ 1630680 h 2601595"/>
              <a:gd name="connsiteX104" fmla="*/ 981075 w 3419475"/>
              <a:gd name="connsiteY104" fmla="*/ 1645920 h 2601595"/>
              <a:gd name="connsiteX105" fmla="*/ 965835 w 3419475"/>
              <a:gd name="connsiteY105" fmla="*/ 1651000 h 2601595"/>
              <a:gd name="connsiteX106" fmla="*/ 950595 w 3419475"/>
              <a:gd name="connsiteY106" fmla="*/ 1666240 h 2601595"/>
              <a:gd name="connsiteX107" fmla="*/ 945515 w 3419475"/>
              <a:gd name="connsiteY107" fmla="*/ 1681480 h 2601595"/>
              <a:gd name="connsiteX108" fmla="*/ 930275 w 3419475"/>
              <a:gd name="connsiteY108" fmla="*/ 1732280 h 2601595"/>
              <a:gd name="connsiteX109" fmla="*/ 920115 w 3419475"/>
              <a:gd name="connsiteY109" fmla="*/ 1747520 h 2601595"/>
              <a:gd name="connsiteX110" fmla="*/ 161211 w 3419475"/>
              <a:gd name="connsiteY110" fmla="*/ 2352392 h 2601595"/>
              <a:gd name="connsiteX111" fmla="*/ 0 w 3419475"/>
              <a:gd name="connsiteY111" fmla="*/ 2601595 h 2601595"/>
              <a:gd name="connsiteX0" fmla="*/ 3419475 w 3419475"/>
              <a:gd name="connsiteY0" fmla="*/ 0 h 2601595"/>
              <a:gd name="connsiteX1" fmla="*/ 3409315 w 3419475"/>
              <a:gd name="connsiteY1" fmla="*/ 15240 h 2601595"/>
              <a:gd name="connsiteX2" fmla="*/ 3373755 w 3419475"/>
              <a:gd name="connsiteY2" fmla="*/ 30480 h 2601595"/>
              <a:gd name="connsiteX3" fmla="*/ 3358515 w 3419475"/>
              <a:gd name="connsiteY3" fmla="*/ 45720 h 2601595"/>
              <a:gd name="connsiteX4" fmla="*/ 3338195 w 3419475"/>
              <a:gd name="connsiteY4" fmla="*/ 76200 h 2601595"/>
              <a:gd name="connsiteX5" fmla="*/ 3307715 w 3419475"/>
              <a:gd name="connsiteY5" fmla="*/ 96520 h 2601595"/>
              <a:gd name="connsiteX6" fmla="*/ 3297555 w 3419475"/>
              <a:gd name="connsiteY6" fmla="*/ 111760 h 2601595"/>
              <a:gd name="connsiteX7" fmla="*/ 3267075 w 3419475"/>
              <a:gd name="connsiteY7" fmla="*/ 127000 h 2601595"/>
              <a:gd name="connsiteX8" fmla="*/ 3251835 w 3419475"/>
              <a:gd name="connsiteY8" fmla="*/ 137160 h 2601595"/>
              <a:gd name="connsiteX9" fmla="*/ 3236595 w 3419475"/>
              <a:gd name="connsiteY9" fmla="*/ 167640 h 2601595"/>
              <a:gd name="connsiteX10" fmla="*/ 3211195 w 3419475"/>
              <a:gd name="connsiteY10" fmla="*/ 198120 h 2601595"/>
              <a:gd name="connsiteX11" fmla="*/ 3160395 w 3419475"/>
              <a:gd name="connsiteY11" fmla="*/ 187960 h 2601595"/>
              <a:gd name="connsiteX12" fmla="*/ 3129915 w 3419475"/>
              <a:gd name="connsiteY12" fmla="*/ 177800 h 2601595"/>
              <a:gd name="connsiteX13" fmla="*/ 3084195 w 3419475"/>
              <a:gd name="connsiteY13" fmla="*/ 182880 h 2601595"/>
              <a:gd name="connsiteX14" fmla="*/ 3043555 w 3419475"/>
              <a:gd name="connsiteY14" fmla="*/ 193040 h 2601595"/>
              <a:gd name="connsiteX15" fmla="*/ 2997835 w 3419475"/>
              <a:gd name="connsiteY15" fmla="*/ 213360 h 2601595"/>
              <a:gd name="connsiteX16" fmla="*/ 2982595 w 3419475"/>
              <a:gd name="connsiteY16" fmla="*/ 218440 h 2601595"/>
              <a:gd name="connsiteX17" fmla="*/ 2967355 w 3419475"/>
              <a:gd name="connsiteY17" fmla="*/ 223520 h 2601595"/>
              <a:gd name="connsiteX18" fmla="*/ 2936875 w 3419475"/>
              <a:gd name="connsiteY18" fmla="*/ 243840 h 2601595"/>
              <a:gd name="connsiteX19" fmla="*/ 2906395 w 3419475"/>
              <a:gd name="connsiteY19" fmla="*/ 264160 h 2601595"/>
              <a:gd name="connsiteX20" fmla="*/ 2880995 w 3419475"/>
              <a:gd name="connsiteY20" fmla="*/ 284480 h 2601595"/>
              <a:gd name="connsiteX21" fmla="*/ 2850515 w 3419475"/>
              <a:gd name="connsiteY21" fmla="*/ 304800 h 2601595"/>
              <a:gd name="connsiteX22" fmla="*/ 2820035 w 3419475"/>
              <a:gd name="connsiteY22" fmla="*/ 320040 h 2601595"/>
              <a:gd name="connsiteX23" fmla="*/ 2809875 w 3419475"/>
              <a:gd name="connsiteY23" fmla="*/ 335280 h 2601595"/>
              <a:gd name="connsiteX24" fmla="*/ 2779395 w 3419475"/>
              <a:gd name="connsiteY24" fmla="*/ 345440 h 2601595"/>
              <a:gd name="connsiteX25" fmla="*/ 2764155 w 3419475"/>
              <a:gd name="connsiteY25" fmla="*/ 350520 h 2601595"/>
              <a:gd name="connsiteX26" fmla="*/ 2733675 w 3419475"/>
              <a:gd name="connsiteY26" fmla="*/ 370840 h 2601595"/>
              <a:gd name="connsiteX27" fmla="*/ 2718435 w 3419475"/>
              <a:gd name="connsiteY27" fmla="*/ 386080 h 2601595"/>
              <a:gd name="connsiteX28" fmla="*/ 2703195 w 3419475"/>
              <a:gd name="connsiteY28" fmla="*/ 391160 h 2601595"/>
              <a:gd name="connsiteX29" fmla="*/ 2672715 w 3419475"/>
              <a:gd name="connsiteY29" fmla="*/ 411480 h 2601595"/>
              <a:gd name="connsiteX30" fmla="*/ 2657475 w 3419475"/>
              <a:gd name="connsiteY30" fmla="*/ 421640 h 2601595"/>
              <a:gd name="connsiteX31" fmla="*/ 2626995 w 3419475"/>
              <a:gd name="connsiteY31" fmla="*/ 447040 h 2601595"/>
              <a:gd name="connsiteX32" fmla="*/ 2606675 w 3419475"/>
              <a:gd name="connsiteY32" fmla="*/ 472440 h 2601595"/>
              <a:gd name="connsiteX33" fmla="*/ 2586355 w 3419475"/>
              <a:gd name="connsiteY33" fmla="*/ 497840 h 2601595"/>
              <a:gd name="connsiteX34" fmla="*/ 2566035 w 3419475"/>
              <a:gd name="connsiteY34" fmla="*/ 528320 h 2601595"/>
              <a:gd name="connsiteX35" fmla="*/ 2550795 w 3419475"/>
              <a:gd name="connsiteY35" fmla="*/ 574040 h 2601595"/>
              <a:gd name="connsiteX36" fmla="*/ 2545715 w 3419475"/>
              <a:gd name="connsiteY36" fmla="*/ 589280 h 2601595"/>
              <a:gd name="connsiteX37" fmla="*/ 2540635 w 3419475"/>
              <a:gd name="connsiteY37" fmla="*/ 604520 h 2601595"/>
              <a:gd name="connsiteX38" fmla="*/ 2525395 w 3419475"/>
              <a:gd name="connsiteY38" fmla="*/ 655320 h 2601595"/>
              <a:gd name="connsiteX39" fmla="*/ 2515235 w 3419475"/>
              <a:gd name="connsiteY39" fmla="*/ 685800 h 2601595"/>
              <a:gd name="connsiteX40" fmla="*/ 2510155 w 3419475"/>
              <a:gd name="connsiteY40" fmla="*/ 701040 h 2601595"/>
              <a:gd name="connsiteX41" fmla="*/ 2499995 w 3419475"/>
              <a:gd name="connsiteY41" fmla="*/ 716280 h 2601595"/>
              <a:gd name="connsiteX42" fmla="*/ 2494915 w 3419475"/>
              <a:gd name="connsiteY42" fmla="*/ 731520 h 2601595"/>
              <a:gd name="connsiteX43" fmla="*/ 2444115 w 3419475"/>
              <a:gd name="connsiteY43" fmla="*/ 782320 h 2601595"/>
              <a:gd name="connsiteX44" fmla="*/ 2398395 w 3419475"/>
              <a:gd name="connsiteY44" fmla="*/ 792480 h 2601595"/>
              <a:gd name="connsiteX45" fmla="*/ 2337435 w 3419475"/>
              <a:gd name="connsiteY45" fmla="*/ 797560 h 2601595"/>
              <a:gd name="connsiteX46" fmla="*/ 2271395 w 3419475"/>
              <a:gd name="connsiteY46" fmla="*/ 812800 h 2601595"/>
              <a:gd name="connsiteX47" fmla="*/ 2235835 w 3419475"/>
              <a:gd name="connsiteY47" fmla="*/ 822960 h 2601595"/>
              <a:gd name="connsiteX48" fmla="*/ 2220595 w 3419475"/>
              <a:gd name="connsiteY48" fmla="*/ 833120 h 2601595"/>
              <a:gd name="connsiteX49" fmla="*/ 2205355 w 3419475"/>
              <a:gd name="connsiteY49" fmla="*/ 838200 h 2601595"/>
              <a:gd name="connsiteX50" fmla="*/ 2174875 w 3419475"/>
              <a:gd name="connsiteY50" fmla="*/ 853440 h 2601595"/>
              <a:gd name="connsiteX51" fmla="*/ 2088515 w 3419475"/>
              <a:gd name="connsiteY51" fmla="*/ 848360 h 2601595"/>
              <a:gd name="connsiteX52" fmla="*/ 2068195 w 3419475"/>
              <a:gd name="connsiteY52" fmla="*/ 853440 h 2601595"/>
              <a:gd name="connsiteX53" fmla="*/ 2037715 w 3419475"/>
              <a:gd name="connsiteY53" fmla="*/ 863600 h 2601595"/>
              <a:gd name="connsiteX54" fmla="*/ 2022475 w 3419475"/>
              <a:gd name="connsiteY54" fmla="*/ 858520 h 2601595"/>
              <a:gd name="connsiteX55" fmla="*/ 1976755 w 3419475"/>
              <a:gd name="connsiteY55" fmla="*/ 858520 h 2601595"/>
              <a:gd name="connsiteX56" fmla="*/ 1951355 w 3419475"/>
              <a:gd name="connsiteY56" fmla="*/ 863600 h 2601595"/>
              <a:gd name="connsiteX57" fmla="*/ 1920875 w 3419475"/>
              <a:gd name="connsiteY57" fmla="*/ 873760 h 2601595"/>
              <a:gd name="connsiteX58" fmla="*/ 1905635 w 3419475"/>
              <a:gd name="connsiteY58" fmla="*/ 878840 h 2601595"/>
              <a:gd name="connsiteX59" fmla="*/ 1890395 w 3419475"/>
              <a:gd name="connsiteY59" fmla="*/ 883920 h 2601595"/>
              <a:gd name="connsiteX60" fmla="*/ 1875155 w 3419475"/>
              <a:gd name="connsiteY60" fmla="*/ 889000 h 2601595"/>
              <a:gd name="connsiteX61" fmla="*/ 1859915 w 3419475"/>
              <a:gd name="connsiteY61" fmla="*/ 899160 h 2601595"/>
              <a:gd name="connsiteX62" fmla="*/ 1829435 w 3419475"/>
              <a:gd name="connsiteY62" fmla="*/ 909320 h 2601595"/>
              <a:gd name="connsiteX63" fmla="*/ 1814195 w 3419475"/>
              <a:gd name="connsiteY63" fmla="*/ 919480 h 2601595"/>
              <a:gd name="connsiteX64" fmla="*/ 1773555 w 3419475"/>
              <a:gd name="connsiteY64" fmla="*/ 924560 h 2601595"/>
              <a:gd name="connsiteX65" fmla="*/ 1722755 w 3419475"/>
              <a:gd name="connsiteY65" fmla="*/ 934720 h 2601595"/>
              <a:gd name="connsiteX66" fmla="*/ 1692275 w 3419475"/>
              <a:gd name="connsiteY66" fmla="*/ 944880 h 2601595"/>
              <a:gd name="connsiteX67" fmla="*/ 1677035 w 3419475"/>
              <a:gd name="connsiteY67" fmla="*/ 949960 h 2601595"/>
              <a:gd name="connsiteX68" fmla="*/ 1646555 w 3419475"/>
              <a:gd name="connsiteY68" fmla="*/ 965200 h 2601595"/>
              <a:gd name="connsiteX69" fmla="*/ 1626235 w 3419475"/>
              <a:gd name="connsiteY69" fmla="*/ 995680 h 2601595"/>
              <a:gd name="connsiteX70" fmla="*/ 1616075 w 3419475"/>
              <a:gd name="connsiteY70" fmla="*/ 1010920 h 2601595"/>
              <a:gd name="connsiteX71" fmla="*/ 1600835 w 3419475"/>
              <a:gd name="connsiteY71" fmla="*/ 1021080 h 2601595"/>
              <a:gd name="connsiteX72" fmla="*/ 1585595 w 3419475"/>
              <a:gd name="connsiteY72" fmla="*/ 1026160 h 2601595"/>
              <a:gd name="connsiteX73" fmla="*/ 1555115 w 3419475"/>
              <a:gd name="connsiteY73" fmla="*/ 1046480 h 2601595"/>
              <a:gd name="connsiteX74" fmla="*/ 1514475 w 3419475"/>
              <a:gd name="connsiteY74" fmla="*/ 1056640 h 2601595"/>
              <a:gd name="connsiteX75" fmla="*/ 1478915 w 3419475"/>
              <a:gd name="connsiteY75" fmla="*/ 1066800 h 2601595"/>
              <a:gd name="connsiteX76" fmla="*/ 1438275 w 3419475"/>
              <a:gd name="connsiteY76" fmla="*/ 1061720 h 2601595"/>
              <a:gd name="connsiteX77" fmla="*/ 1397635 w 3419475"/>
              <a:gd name="connsiteY77" fmla="*/ 1071880 h 2601595"/>
              <a:gd name="connsiteX78" fmla="*/ 1367155 w 3419475"/>
              <a:gd name="connsiteY78" fmla="*/ 1092200 h 2601595"/>
              <a:gd name="connsiteX79" fmla="*/ 1351915 w 3419475"/>
              <a:gd name="connsiteY79" fmla="*/ 1102360 h 2601595"/>
              <a:gd name="connsiteX80" fmla="*/ 1326515 w 3419475"/>
              <a:gd name="connsiteY80" fmla="*/ 1148080 h 2601595"/>
              <a:gd name="connsiteX81" fmla="*/ 1311275 w 3419475"/>
              <a:gd name="connsiteY81" fmla="*/ 1158240 h 2601595"/>
              <a:gd name="connsiteX82" fmla="*/ 1301115 w 3419475"/>
              <a:gd name="connsiteY82" fmla="*/ 1173480 h 2601595"/>
              <a:gd name="connsiteX83" fmla="*/ 1285875 w 3419475"/>
              <a:gd name="connsiteY83" fmla="*/ 1183640 h 2601595"/>
              <a:gd name="connsiteX84" fmla="*/ 1265555 w 3419475"/>
              <a:gd name="connsiteY84" fmla="*/ 1209040 h 2601595"/>
              <a:gd name="connsiteX85" fmla="*/ 1240155 w 3419475"/>
              <a:gd name="connsiteY85" fmla="*/ 1254760 h 2601595"/>
              <a:gd name="connsiteX86" fmla="*/ 1224915 w 3419475"/>
              <a:gd name="connsiteY86" fmla="*/ 1259840 h 2601595"/>
              <a:gd name="connsiteX87" fmla="*/ 1219835 w 3419475"/>
              <a:gd name="connsiteY87" fmla="*/ 1275080 h 2601595"/>
              <a:gd name="connsiteX88" fmla="*/ 1209675 w 3419475"/>
              <a:gd name="connsiteY88" fmla="*/ 1290320 h 2601595"/>
              <a:gd name="connsiteX89" fmla="*/ 1204595 w 3419475"/>
              <a:gd name="connsiteY89" fmla="*/ 1320800 h 2601595"/>
              <a:gd name="connsiteX90" fmla="*/ 1194435 w 3419475"/>
              <a:gd name="connsiteY90" fmla="*/ 1336040 h 2601595"/>
              <a:gd name="connsiteX91" fmla="*/ 1163955 w 3419475"/>
              <a:gd name="connsiteY91" fmla="*/ 1361440 h 2601595"/>
              <a:gd name="connsiteX92" fmla="*/ 1158875 w 3419475"/>
              <a:gd name="connsiteY92" fmla="*/ 1376680 h 2601595"/>
              <a:gd name="connsiteX93" fmla="*/ 1138555 w 3419475"/>
              <a:gd name="connsiteY93" fmla="*/ 1407160 h 2601595"/>
              <a:gd name="connsiteX94" fmla="*/ 1128395 w 3419475"/>
              <a:gd name="connsiteY94" fmla="*/ 1422400 h 2601595"/>
              <a:gd name="connsiteX95" fmla="*/ 1118235 w 3419475"/>
              <a:gd name="connsiteY95" fmla="*/ 1437640 h 2601595"/>
              <a:gd name="connsiteX96" fmla="*/ 1097915 w 3419475"/>
              <a:gd name="connsiteY96" fmla="*/ 1483360 h 2601595"/>
              <a:gd name="connsiteX97" fmla="*/ 1082675 w 3419475"/>
              <a:gd name="connsiteY97" fmla="*/ 1498600 h 2601595"/>
              <a:gd name="connsiteX98" fmla="*/ 1072515 w 3419475"/>
              <a:gd name="connsiteY98" fmla="*/ 1513840 h 2601595"/>
              <a:gd name="connsiteX99" fmla="*/ 1042035 w 3419475"/>
              <a:gd name="connsiteY99" fmla="*/ 1544320 h 2601595"/>
              <a:gd name="connsiteX100" fmla="*/ 1031875 w 3419475"/>
              <a:gd name="connsiteY100" fmla="*/ 1559560 h 2601595"/>
              <a:gd name="connsiteX101" fmla="*/ 1011555 w 3419475"/>
              <a:gd name="connsiteY101" fmla="*/ 1605280 h 2601595"/>
              <a:gd name="connsiteX102" fmla="*/ 996315 w 3419475"/>
              <a:gd name="connsiteY102" fmla="*/ 1615440 h 2601595"/>
              <a:gd name="connsiteX103" fmla="*/ 986155 w 3419475"/>
              <a:gd name="connsiteY103" fmla="*/ 1630680 h 2601595"/>
              <a:gd name="connsiteX104" fmla="*/ 981075 w 3419475"/>
              <a:gd name="connsiteY104" fmla="*/ 1645920 h 2601595"/>
              <a:gd name="connsiteX105" fmla="*/ 965835 w 3419475"/>
              <a:gd name="connsiteY105" fmla="*/ 1651000 h 2601595"/>
              <a:gd name="connsiteX106" fmla="*/ 950595 w 3419475"/>
              <a:gd name="connsiteY106" fmla="*/ 1666240 h 2601595"/>
              <a:gd name="connsiteX107" fmla="*/ 945515 w 3419475"/>
              <a:gd name="connsiteY107" fmla="*/ 1681480 h 2601595"/>
              <a:gd name="connsiteX108" fmla="*/ 930275 w 3419475"/>
              <a:gd name="connsiteY108" fmla="*/ 1732280 h 2601595"/>
              <a:gd name="connsiteX109" fmla="*/ 920115 w 3419475"/>
              <a:gd name="connsiteY109" fmla="*/ 1747520 h 2601595"/>
              <a:gd name="connsiteX110" fmla="*/ 542926 w 3419475"/>
              <a:gd name="connsiteY110" fmla="*/ 2043430 h 2601595"/>
              <a:gd name="connsiteX111" fmla="*/ 161211 w 3419475"/>
              <a:gd name="connsiteY111" fmla="*/ 2352392 h 2601595"/>
              <a:gd name="connsiteX112" fmla="*/ 0 w 3419475"/>
              <a:gd name="connsiteY112" fmla="*/ 2601595 h 2601595"/>
              <a:gd name="connsiteX0" fmla="*/ 3419475 w 3419475"/>
              <a:gd name="connsiteY0" fmla="*/ 0 h 2601595"/>
              <a:gd name="connsiteX1" fmla="*/ 3409315 w 3419475"/>
              <a:gd name="connsiteY1" fmla="*/ 15240 h 2601595"/>
              <a:gd name="connsiteX2" fmla="*/ 3373755 w 3419475"/>
              <a:gd name="connsiteY2" fmla="*/ 30480 h 2601595"/>
              <a:gd name="connsiteX3" fmla="*/ 3358515 w 3419475"/>
              <a:gd name="connsiteY3" fmla="*/ 45720 h 2601595"/>
              <a:gd name="connsiteX4" fmla="*/ 3338195 w 3419475"/>
              <a:gd name="connsiteY4" fmla="*/ 76200 h 2601595"/>
              <a:gd name="connsiteX5" fmla="*/ 3307715 w 3419475"/>
              <a:gd name="connsiteY5" fmla="*/ 96520 h 2601595"/>
              <a:gd name="connsiteX6" fmla="*/ 3297555 w 3419475"/>
              <a:gd name="connsiteY6" fmla="*/ 111760 h 2601595"/>
              <a:gd name="connsiteX7" fmla="*/ 3267075 w 3419475"/>
              <a:gd name="connsiteY7" fmla="*/ 127000 h 2601595"/>
              <a:gd name="connsiteX8" fmla="*/ 3251835 w 3419475"/>
              <a:gd name="connsiteY8" fmla="*/ 137160 h 2601595"/>
              <a:gd name="connsiteX9" fmla="*/ 3236595 w 3419475"/>
              <a:gd name="connsiteY9" fmla="*/ 167640 h 2601595"/>
              <a:gd name="connsiteX10" fmla="*/ 3211195 w 3419475"/>
              <a:gd name="connsiteY10" fmla="*/ 198120 h 2601595"/>
              <a:gd name="connsiteX11" fmla="*/ 3160395 w 3419475"/>
              <a:gd name="connsiteY11" fmla="*/ 187960 h 2601595"/>
              <a:gd name="connsiteX12" fmla="*/ 3129915 w 3419475"/>
              <a:gd name="connsiteY12" fmla="*/ 177800 h 2601595"/>
              <a:gd name="connsiteX13" fmla="*/ 3084195 w 3419475"/>
              <a:gd name="connsiteY13" fmla="*/ 182880 h 2601595"/>
              <a:gd name="connsiteX14" fmla="*/ 3043555 w 3419475"/>
              <a:gd name="connsiteY14" fmla="*/ 193040 h 2601595"/>
              <a:gd name="connsiteX15" fmla="*/ 2997835 w 3419475"/>
              <a:gd name="connsiteY15" fmla="*/ 213360 h 2601595"/>
              <a:gd name="connsiteX16" fmla="*/ 2982595 w 3419475"/>
              <a:gd name="connsiteY16" fmla="*/ 218440 h 2601595"/>
              <a:gd name="connsiteX17" fmla="*/ 2967355 w 3419475"/>
              <a:gd name="connsiteY17" fmla="*/ 223520 h 2601595"/>
              <a:gd name="connsiteX18" fmla="*/ 2936875 w 3419475"/>
              <a:gd name="connsiteY18" fmla="*/ 243840 h 2601595"/>
              <a:gd name="connsiteX19" fmla="*/ 2906395 w 3419475"/>
              <a:gd name="connsiteY19" fmla="*/ 264160 h 2601595"/>
              <a:gd name="connsiteX20" fmla="*/ 2880995 w 3419475"/>
              <a:gd name="connsiteY20" fmla="*/ 284480 h 2601595"/>
              <a:gd name="connsiteX21" fmla="*/ 2850515 w 3419475"/>
              <a:gd name="connsiteY21" fmla="*/ 304800 h 2601595"/>
              <a:gd name="connsiteX22" fmla="*/ 2820035 w 3419475"/>
              <a:gd name="connsiteY22" fmla="*/ 320040 h 2601595"/>
              <a:gd name="connsiteX23" fmla="*/ 2809875 w 3419475"/>
              <a:gd name="connsiteY23" fmla="*/ 335280 h 2601595"/>
              <a:gd name="connsiteX24" fmla="*/ 2779395 w 3419475"/>
              <a:gd name="connsiteY24" fmla="*/ 345440 h 2601595"/>
              <a:gd name="connsiteX25" fmla="*/ 2764155 w 3419475"/>
              <a:gd name="connsiteY25" fmla="*/ 350520 h 2601595"/>
              <a:gd name="connsiteX26" fmla="*/ 2733675 w 3419475"/>
              <a:gd name="connsiteY26" fmla="*/ 370840 h 2601595"/>
              <a:gd name="connsiteX27" fmla="*/ 2718435 w 3419475"/>
              <a:gd name="connsiteY27" fmla="*/ 386080 h 2601595"/>
              <a:gd name="connsiteX28" fmla="*/ 2703195 w 3419475"/>
              <a:gd name="connsiteY28" fmla="*/ 391160 h 2601595"/>
              <a:gd name="connsiteX29" fmla="*/ 2672715 w 3419475"/>
              <a:gd name="connsiteY29" fmla="*/ 411480 h 2601595"/>
              <a:gd name="connsiteX30" fmla="*/ 2657475 w 3419475"/>
              <a:gd name="connsiteY30" fmla="*/ 421640 h 2601595"/>
              <a:gd name="connsiteX31" fmla="*/ 2626995 w 3419475"/>
              <a:gd name="connsiteY31" fmla="*/ 447040 h 2601595"/>
              <a:gd name="connsiteX32" fmla="*/ 2606675 w 3419475"/>
              <a:gd name="connsiteY32" fmla="*/ 472440 h 2601595"/>
              <a:gd name="connsiteX33" fmla="*/ 2586355 w 3419475"/>
              <a:gd name="connsiteY33" fmla="*/ 497840 h 2601595"/>
              <a:gd name="connsiteX34" fmla="*/ 2566035 w 3419475"/>
              <a:gd name="connsiteY34" fmla="*/ 528320 h 2601595"/>
              <a:gd name="connsiteX35" fmla="*/ 2550795 w 3419475"/>
              <a:gd name="connsiteY35" fmla="*/ 574040 h 2601595"/>
              <a:gd name="connsiteX36" fmla="*/ 2545715 w 3419475"/>
              <a:gd name="connsiteY36" fmla="*/ 589280 h 2601595"/>
              <a:gd name="connsiteX37" fmla="*/ 2540635 w 3419475"/>
              <a:gd name="connsiteY37" fmla="*/ 604520 h 2601595"/>
              <a:gd name="connsiteX38" fmla="*/ 2525395 w 3419475"/>
              <a:gd name="connsiteY38" fmla="*/ 655320 h 2601595"/>
              <a:gd name="connsiteX39" fmla="*/ 2515235 w 3419475"/>
              <a:gd name="connsiteY39" fmla="*/ 685800 h 2601595"/>
              <a:gd name="connsiteX40" fmla="*/ 2510155 w 3419475"/>
              <a:gd name="connsiteY40" fmla="*/ 701040 h 2601595"/>
              <a:gd name="connsiteX41" fmla="*/ 2499995 w 3419475"/>
              <a:gd name="connsiteY41" fmla="*/ 716280 h 2601595"/>
              <a:gd name="connsiteX42" fmla="*/ 2494915 w 3419475"/>
              <a:gd name="connsiteY42" fmla="*/ 731520 h 2601595"/>
              <a:gd name="connsiteX43" fmla="*/ 2444115 w 3419475"/>
              <a:gd name="connsiteY43" fmla="*/ 782320 h 2601595"/>
              <a:gd name="connsiteX44" fmla="*/ 2398395 w 3419475"/>
              <a:gd name="connsiteY44" fmla="*/ 792480 h 2601595"/>
              <a:gd name="connsiteX45" fmla="*/ 2337435 w 3419475"/>
              <a:gd name="connsiteY45" fmla="*/ 797560 h 2601595"/>
              <a:gd name="connsiteX46" fmla="*/ 2271395 w 3419475"/>
              <a:gd name="connsiteY46" fmla="*/ 812800 h 2601595"/>
              <a:gd name="connsiteX47" fmla="*/ 2235835 w 3419475"/>
              <a:gd name="connsiteY47" fmla="*/ 822960 h 2601595"/>
              <a:gd name="connsiteX48" fmla="*/ 2220595 w 3419475"/>
              <a:gd name="connsiteY48" fmla="*/ 833120 h 2601595"/>
              <a:gd name="connsiteX49" fmla="*/ 2205355 w 3419475"/>
              <a:gd name="connsiteY49" fmla="*/ 838200 h 2601595"/>
              <a:gd name="connsiteX50" fmla="*/ 2174875 w 3419475"/>
              <a:gd name="connsiteY50" fmla="*/ 853440 h 2601595"/>
              <a:gd name="connsiteX51" fmla="*/ 2088515 w 3419475"/>
              <a:gd name="connsiteY51" fmla="*/ 848360 h 2601595"/>
              <a:gd name="connsiteX52" fmla="*/ 2068195 w 3419475"/>
              <a:gd name="connsiteY52" fmla="*/ 853440 h 2601595"/>
              <a:gd name="connsiteX53" fmla="*/ 2037715 w 3419475"/>
              <a:gd name="connsiteY53" fmla="*/ 863600 h 2601595"/>
              <a:gd name="connsiteX54" fmla="*/ 2022475 w 3419475"/>
              <a:gd name="connsiteY54" fmla="*/ 858520 h 2601595"/>
              <a:gd name="connsiteX55" fmla="*/ 1976755 w 3419475"/>
              <a:gd name="connsiteY55" fmla="*/ 858520 h 2601595"/>
              <a:gd name="connsiteX56" fmla="*/ 1951355 w 3419475"/>
              <a:gd name="connsiteY56" fmla="*/ 863600 h 2601595"/>
              <a:gd name="connsiteX57" fmla="*/ 1920875 w 3419475"/>
              <a:gd name="connsiteY57" fmla="*/ 873760 h 2601595"/>
              <a:gd name="connsiteX58" fmla="*/ 1905635 w 3419475"/>
              <a:gd name="connsiteY58" fmla="*/ 878840 h 2601595"/>
              <a:gd name="connsiteX59" fmla="*/ 1890395 w 3419475"/>
              <a:gd name="connsiteY59" fmla="*/ 883920 h 2601595"/>
              <a:gd name="connsiteX60" fmla="*/ 1875155 w 3419475"/>
              <a:gd name="connsiteY60" fmla="*/ 889000 h 2601595"/>
              <a:gd name="connsiteX61" fmla="*/ 1859915 w 3419475"/>
              <a:gd name="connsiteY61" fmla="*/ 899160 h 2601595"/>
              <a:gd name="connsiteX62" fmla="*/ 1829435 w 3419475"/>
              <a:gd name="connsiteY62" fmla="*/ 909320 h 2601595"/>
              <a:gd name="connsiteX63" fmla="*/ 1814195 w 3419475"/>
              <a:gd name="connsiteY63" fmla="*/ 919480 h 2601595"/>
              <a:gd name="connsiteX64" fmla="*/ 1773555 w 3419475"/>
              <a:gd name="connsiteY64" fmla="*/ 924560 h 2601595"/>
              <a:gd name="connsiteX65" fmla="*/ 1722755 w 3419475"/>
              <a:gd name="connsiteY65" fmla="*/ 934720 h 2601595"/>
              <a:gd name="connsiteX66" fmla="*/ 1692275 w 3419475"/>
              <a:gd name="connsiteY66" fmla="*/ 944880 h 2601595"/>
              <a:gd name="connsiteX67" fmla="*/ 1677035 w 3419475"/>
              <a:gd name="connsiteY67" fmla="*/ 949960 h 2601595"/>
              <a:gd name="connsiteX68" fmla="*/ 1646555 w 3419475"/>
              <a:gd name="connsiteY68" fmla="*/ 965200 h 2601595"/>
              <a:gd name="connsiteX69" fmla="*/ 1626235 w 3419475"/>
              <a:gd name="connsiteY69" fmla="*/ 995680 h 2601595"/>
              <a:gd name="connsiteX70" fmla="*/ 1616075 w 3419475"/>
              <a:gd name="connsiteY70" fmla="*/ 1010920 h 2601595"/>
              <a:gd name="connsiteX71" fmla="*/ 1600835 w 3419475"/>
              <a:gd name="connsiteY71" fmla="*/ 1021080 h 2601595"/>
              <a:gd name="connsiteX72" fmla="*/ 1585595 w 3419475"/>
              <a:gd name="connsiteY72" fmla="*/ 1026160 h 2601595"/>
              <a:gd name="connsiteX73" fmla="*/ 1555115 w 3419475"/>
              <a:gd name="connsiteY73" fmla="*/ 1046480 h 2601595"/>
              <a:gd name="connsiteX74" fmla="*/ 1514475 w 3419475"/>
              <a:gd name="connsiteY74" fmla="*/ 1056640 h 2601595"/>
              <a:gd name="connsiteX75" fmla="*/ 1478915 w 3419475"/>
              <a:gd name="connsiteY75" fmla="*/ 1066800 h 2601595"/>
              <a:gd name="connsiteX76" fmla="*/ 1438275 w 3419475"/>
              <a:gd name="connsiteY76" fmla="*/ 1061720 h 2601595"/>
              <a:gd name="connsiteX77" fmla="*/ 1397635 w 3419475"/>
              <a:gd name="connsiteY77" fmla="*/ 1071880 h 2601595"/>
              <a:gd name="connsiteX78" fmla="*/ 1367155 w 3419475"/>
              <a:gd name="connsiteY78" fmla="*/ 1092200 h 2601595"/>
              <a:gd name="connsiteX79" fmla="*/ 1351915 w 3419475"/>
              <a:gd name="connsiteY79" fmla="*/ 1102360 h 2601595"/>
              <a:gd name="connsiteX80" fmla="*/ 1326515 w 3419475"/>
              <a:gd name="connsiteY80" fmla="*/ 1148080 h 2601595"/>
              <a:gd name="connsiteX81" fmla="*/ 1311275 w 3419475"/>
              <a:gd name="connsiteY81" fmla="*/ 1158240 h 2601595"/>
              <a:gd name="connsiteX82" fmla="*/ 1301115 w 3419475"/>
              <a:gd name="connsiteY82" fmla="*/ 1173480 h 2601595"/>
              <a:gd name="connsiteX83" fmla="*/ 1285875 w 3419475"/>
              <a:gd name="connsiteY83" fmla="*/ 1183640 h 2601595"/>
              <a:gd name="connsiteX84" fmla="*/ 1265555 w 3419475"/>
              <a:gd name="connsiteY84" fmla="*/ 1209040 h 2601595"/>
              <a:gd name="connsiteX85" fmla="*/ 1240155 w 3419475"/>
              <a:gd name="connsiteY85" fmla="*/ 1254760 h 2601595"/>
              <a:gd name="connsiteX86" fmla="*/ 1224915 w 3419475"/>
              <a:gd name="connsiteY86" fmla="*/ 1259840 h 2601595"/>
              <a:gd name="connsiteX87" fmla="*/ 1219835 w 3419475"/>
              <a:gd name="connsiteY87" fmla="*/ 1275080 h 2601595"/>
              <a:gd name="connsiteX88" fmla="*/ 1209675 w 3419475"/>
              <a:gd name="connsiteY88" fmla="*/ 1290320 h 2601595"/>
              <a:gd name="connsiteX89" fmla="*/ 1204595 w 3419475"/>
              <a:gd name="connsiteY89" fmla="*/ 1320800 h 2601595"/>
              <a:gd name="connsiteX90" fmla="*/ 1194435 w 3419475"/>
              <a:gd name="connsiteY90" fmla="*/ 1336040 h 2601595"/>
              <a:gd name="connsiteX91" fmla="*/ 1163955 w 3419475"/>
              <a:gd name="connsiteY91" fmla="*/ 1361440 h 2601595"/>
              <a:gd name="connsiteX92" fmla="*/ 1158875 w 3419475"/>
              <a:gd name="connsiteY92" fmla="*/ 1376680 h 2601595"/>
              <a:gd name="connsiteX93" fmla="*/ 1138555 w 3419475"/>
              <a:gd name="connsiteY93" fmla="*/ 1407160 h 2601595"/>
              <a:gd name="connsiteX94" fmla="*/ 1128395 w 3419475"/>
              <a:gd name="connsiteY94" fmla="*/ 1422400 h 2601595"/>
              <a:gd name="connsiteX95" fmla="*/ 1118235 w 3419475"/>
              <a:gd name="connsiteY95" fmla="*/ 1437640 h 2601595"/>
              <a:gd name="connsiteX96" fmla="*/ 1097915 w 3419475"/>
              <a:gd name="connsiteY96" fmla="*/ 1483360 h 2601595"/>
              <a:gd name="connsiteX97" fmla="*/ 1082675 w 3419475"/>
              <a:gd name="connsiteY97" fmla="*/ 1498600 h 2601595"/>
              <a:gd name="connsiteX98" fmla="*/ 1072515 w 3419475"/>
              <a:gd name="connsiteY98" fmla="*/ 1513840 h 2601595"/>
              <a:gd name="connsiteX99" fmla="*/ 1042035 w 3419475"/>
              <a:gd name="connsiteY99" fmla="*/ 1544320 h 2601595"/>
              <a:gd name="connsiteX100" fmla="*/ 1031875 w 3419475"/>
              <a:gd name="connsiteY100" fmla="*/ 1559560 h 2601595"/>
              <a:gd name="connsiteX101" fmla="*/ 1011555 w 3419475"/>
              <a:gd name="connsiteY101" fmla="*/ 1605280 h 2601595"/>
              <a:gd name="connsiteX102" fmla="*/ 996315 w 3419475"/>
              <a:gd name="connsiteY102" fmla="*/ 1615440 h 2601595"/>
              <a:gd name="connsiteX103" fmla="*/ 986155 w 3419475"/>
              <a:gd name="connsiteY103" fmla="*/ 1630680 h 2601595"/>
              <a:gd name="connsiteX104" fmla="*/ 981075 w 3419475"/>
              <a:gd name="connsiteY104" fmla="*/ 1645920 h 2601595"/>
              <a:gd name="connsiteX105" fmla="*/ 965835 w 3419475"/>
              <a:gd name="connsiteY105" fmla="*/ 1651000 h 2601595"/>
              <a:gd name="connsiteX106" fmla="*/ 950595 w 3419475"/>
              <a:gd name="connsiteY106" fmla="*/ 1666240 h 2601595"/>
              <a:gd name="connsiteX107" fmla="*/ 945515 w 3419475"/>
              <a:gd name="connsiteY107" fmla="*/ 1681480 h 2601595"/>
              <a:gd name="connsiteX108" fmla="*/ 930275 w 3419475"/>
              <a:gd name="connsiteY108" fmla="*/ 1732280 h 2601595"/>
              <a:gd name="connsiteX109" fmla="*/ 920115 w 3419475"/>
              <a:gd name="connsiteY109" fmla="*/ 1747520 h 2601595"/>
              <a:gd name="connsiteX110" fmla="*/ 570315 w 3419475"/>
              <a:gd name="connsiteY110" fmla="*/ 2077745 h 2601595"/>
              <a:gd name="connsiteX111" fmla="*/ 161211 w 3419475"/>
              <a:gd name="connsiteY111" fmla="*/ 2352392 h 2601595"/>
              <a:gd name="connsiteX112" fmla="*/ 0 w 3419475"/>
              <a:gd name="connsiteY112" fmla="*/ 2601595 h 2601595"/>
              <a:gd name="connsiteX0" fmla="*/ 3419475 w 3419475"/>
              <a:gd name="connsiteY0" fmla="*/ 0 h 2601595"/>
              <a:gd name="connsiteX1" fmla="*/ 3409315 w 3419475"/>
              <a:gd name="connsiteY1" fmla="*/ 15240 h 2601595"/>
              <a:gd name="connsiteX2" fmla="*/ 3373755 w 3419475"/>
              <a:gd name="connsiteY2" fmla="*/ 30480 h 2601595"/>
              <a:gd name="connsiteX3" fmla="*/ 3358515 w 3419475"/>
              <a:gd name="connsiteY3" fmla="*/ 45720 h 2601595"/>
              <a:gd name="connsiteX4" fmla="*/ 3338195 w 3419475"/>
              <a:gd name="connsiteY4" fmla="*/ 76200 h 2601595"/>
              <a:gd name="connsiteX5" fmla="*/ 3307715 w 3419475"/>
              <a:gd name="connsiteY5" fmla="*/ 96520 h 2601595"/>
              <a:gd name="connsiteX6" fmla="*/ 3297555 w 3419475"/>
              <a:gd name="connsiteY6" fmla="*/ 111760 h 2601595"/>
              <a:gd name="connsiteX7" fmla="*/ 3267075 w 3419475"/>
              <a:gd name="connsiteY7" fmla="*/ 127000 h 2601595"/>
              <a:gd name="connsiteX8" fmla="*/ 3251835 w 3419475"/>
              <a:gd name="connsiteY8" fmla="*/ 137160 h 2601595"/>
              <a:gd name="connsiteX9" fmla="*/ 3236595 w 3419475"/>
              <a:gd name="connsiteY9" fmla="*/ 167640 h 2601595"/>
              <a:gd name="connsiteX10" fmla="*/ 3211195 w 3419475"/>
              <a:gd name="connsiteY10" fmla="*/ 198120 h 2601595"/>
              <a:gd name="connsiteX11" fmla="*/ 3160395 w 3419475"/>
              <a:gd name="connsiteY11" fmla="*/ 187960 h 2601595"/>
              <a:gd name="connsiteX12" fmla="*/ 3129915 w 3419475"/>
              <a:gd name="connsiteY12" fmla="*/ 177800 h 2601595"/>
              <a:gd name="connsiteX13" fmla="*/ 3084195 w 3419475"/>
              <a:gd name="connsiteY13" fmla="*/ 182880 h 2601595"/>
              <a:gd name="connsiteX14" fmla="*/ 3043555 w 3419475"/>
              <a:gd name="connsiteY14" fmla="*/ 193040 h 2601595"/>
              <a:gd name="connsiteX15" fmla="*/ 2997835 w 3419475"/>
              <a:gd name="connsiteY15" fmla="*/ 213360 h 2601595"/>
              <a:gd name="connsiteX16" fmla="*/ 2982595 w 3419475"/>
              <a:gd name="connsiteY16" fmla="*/ 218440 h 2601595"/>
              <a:gd name="connsiteX17" fmla="*/ 2967355 w 3419475"/>
              <a:gd name="connsiteY17" fmla="*/ 223520 h 2601595"/>
              <a:gd name="connsiteX18" fmla="*/ 2936875 w 3419475"/>
              <a:gd name="connsiteY18" fmla="*/ 243840 h 2601595"/>
              <a:gd name="connsiteX19" fmla="*/ 2906395 w 3419475"/>
              <a:gd name="connsiteY19" fmla="*/ 264160 h 2601595"/>
              <a:gd name="connsiteX20" fmla="*/ 2880995 w 3419475"/>
              <a:gd name="connsiteY20" fmla="*/ 284480 h 2601595"/>
              <a:gd name="connsiteX21" fmla="*/ 2850515 w 3419475"/>
              <a:gd name="connsiteY21" fmla="*/ 304800 h 2601595"/>
              <a:gd name="connsiteX22" fmla="*/ 2820035 w 3419475"/>
              <a:gd name="connsiteY22" fmla="*/ 320040 h 2601595"/>
              <a:gd name="connsiteX23" fmla="*/ 2809875 w 3419475"/>
              <a:gd name="connsiteY23" fmla="*/ 335280 h 2601595"/>
              <a:gd name="connsiteX24" fmla="*/ 2779395 w 3419475"/>
              <a:gd name="connsiteY24" fmla="*/ 345440 h 2601595"/>
              <a:gd name="connsiteX25" fmla="*/ 2764155 w 3419475"/>
              <a:gd name="connsiteY25" fmla="*/ 350520 h 2601595"/>
              <a:gd name="connsiteX26" fmla="*/ 2733675 w 3419475"/>
              <a:gd name="connsiteY26" fmla="*/ 370840 h 2601595"/>
              <a:gd name="connsiteX27" fmla="*/ 2718435 w 3419475"/>
              <a:gd name="connsiteY27" fmla="*/ 386080 h 2601595"/>
              <a:gd name="connsiteX28" fmla="*/ 2703195 w 3419475"/>
              <a:gd name="connsiteY28" fmla="*/ 391160 h 2601595"/>
              <a:gd name="connsiteX29" fmla="*/ 2672715 w 3419475"/>
              <a:gd name="connsiteY29" fmla="*/ 411480 h 2601595"/>
              <a:gd name="connsiteX30" fmla="*/ 2657475 w 3419475"/>
              <a:gd name="connsiteY30" fmla="*/ 421640 h 2601595"/>
              <a:gd name="connsiteX31" fmla="*/ 2626995 w 3419475"/>
              <a:gd name="connsiteY31" fmla="*/ 447040 h 2601595"/>
              <a:gd name="connsiteX32" fmla="*/ 2606675 w 3419475"/>
              <a:gd name="connsiteY32" fmla="*/ 472440 h 2601595"/>
              <a:gd name="connsiteX33" fmla="*/ 2586355 w 3419475"/>
              <a:gd name="connsiteY33" fmla="*/ 497840 h 2601595"/>
              <a:gd name="connsiteX34" fmla="*/ 2566035 w 3419475"/>
              <a:gd name="connsiteY34" fmla="*/ 528320 h 2601595"/>
              <a:gd name="connsiteX35" fmla="*/ 2550795 w 3419475"/>
              <a:gd name="connsiteY35" fmla="*/ 574040 h 2601595"/>
              <a:gd name="connsiteX36" fmla="*/ 2545715 w 3419475"/>
              <a:gd name="connsiteY36" fmla="*/ 589280 h 2601595"/>
              <a:gd name="connsiteX37" fmla="*/ 2540635 w 3419475"/>
              <a:gd name="connsiteY37" fmla="*/ 604520 h 2601595"/>
              <a:gd name="connsiteX38" fmla="*/ 2525395 w 3419475"/>
              <a:gd name="connsiteY38" fmla="*/ 655320 h 2601595"/>
              <a:gd name="connsiteX39" fmla="*/ 2515235 w 3419475"/>
              <a:gd name="connsiteY39" fmla="*/ 685800 h 2601595"/>
              <a:gd name="connsiteX40" fmla="*/ 2510155 w 3419475"/>
              <a:gd name="connsiteY40" fmla="*/ 701040 h 2601595"/>
              <a:gd name="connsiteX41" fmla="*/ 2499995 w 3419475"/>
              <a:gd name="connsiteY41" fmla="*/ 716280 h 2601595"/>
              <a:gd name="connsiteX42" fmla="*/ 2494915 w 3419475"/>
              <a:gd name="connsiteY42" fmla="*/ 731520 h 2601595"/>
              <a:gd name="connsiteX43" fmla="*/ 2444115 w 3419475"/>
              <a:gd name="connsiteY43" fmla="*/ 782320 h 2601595"/>
              <a:gd name="connsiteX44" fmla="*/ 2398395 w 3419475"/>
              <a:gd name="connsiteY44" fmla="*/ 792480 h 2601595"/>
              <a:gd name="connsiteX45" fmla="*/ 2337435 w 3419475"/>
              <a:gd name="connsiteY45" fmla="*/ 797560 h 2601595"/>
              <a:gd name="connsiteX46" fmla="*/ 2271395 w 3419475"/>
              <a:gd name="connsiteY46" fmla="*/ 812800 h 2601595"/>
              <a:gd name="connsiteX47" fmla="*/ 2235835 w 3419475"/>
              <a:gd name="connsiteY47" fmla="*/ 822960 h 2601595"/>
              <a:gd name="connsiteX48" fmla="*/ 2220595 w 3419475"/>
              <a:gd name="connsiteY48" fmla="*/ 833120 h 2601595"/>
              <a:gd name="connsiteX49" fmla="*/ 2205355 w 3419475"/>
              <a:gd name="connsiteY49" fmla="*/ 838200 h 2601595"/>
              <a:gd name="connsiteX50" fmla="*/ 2174875 w 3419475"/>
              <a:gd name="connsiteY50" fmla="*/ 853440 h 2601595"/>
              <a:gd name="connsiteX51" fmla="*/ 2088515 w 3419475"/>
              <a:gd name="connsiteY51" fmla="*/ 848360 h 2601595"/>
              <a:gd name="connsiteX52" fmla="*/ 2068195 w 3419475"/>
              <a:gd name="connsiteY52" fmla="*/ 853440 h 2601595"/>
              <a:gd name="connsiteX53" fmla="*/ 2037715 w 3419475"/>
              <a:gd name="connsiteY53" fmla="*/ 863600 h 2601595"/>
              <a:gd name="connsiteX54" fmla="*/ 2022475 w 3419475"/>
              <a:gd name="connsiteY54" fmla="*/ 858520 h 2601595"/>
              <a:gd name="connsiteX55" fmla="*/ 1976755 w 3419475"/>
              <a:gd name="connsiteY55" fmla="*/ 858520 h 2601595"/>
              <a:gd name="connsiteX56" fmla="*/ 1951355 w 3419475"/>
              <a:gd name="connsiteY56" fmla="*/ 863600 h 2601595"/>
              <a:gd name="connsiteX57" fmla="*/ 1920875 w 3419475"/>
              <a:gd name="connsiteY57" fmla="*/ 873760 h 2601595"/>
              <a:gd name="connsiteX58" fmla="*/ 1905635 w 3419475"/>
              <a:gd name="connsiteY58" fmla="*/ 878840 h 2601595"/>
              <a:gd name="connsiteX59" fmla="*/ 1890395 w 3419475"/>
              <a:gd name="connsiteY59" fmla="*/ 883920 h 2601595"/>
              <a:gd name="connsiteX60" fmla="*/ 1875155 w 3419475"/>
              <a:gd name="connsiteY60" fmla="*/ 889000 h 2601595"/>
              <a:gd name="connsiteX61" fmla="*/ 1859915 w 3419475"/>
              <a:gd name="connsiteY61" fmla="*/ 899160 h 2601595"/>
              <a:gd name="connsiteX62" fmla="*/ 1829435 w 3419475"/>
              <a:gd name="connsiteY62" fmla="*/ 909320 h 2601595"/>
              <a:gd name="connsiteX63" fmla="*/ 1814195 w 3419475"/>
              <a:gd name="connsiteY63" fmla="*/ 919480 h 2601595"/>
              <a:gd name="connsiteX64" fmla="*/ 1773555 w 3419475"/>
              <a:gd name="connsiteY64" fmla="*/ 924560 h 2601595"/>
              <a:gd name="connsiteX65" fmla="*/ 1722755 w 3419475"/>
              <a:gd name="connsiteY65" fmla="*/ 934720 h 2601595"/>
              <a:gd name="connsiteX66" fmla="*/ 1692275 w 3419475"/>
              <a:gd name="connsiteY66" fmla="*/ 944880 h 2601595"/>
              <a:gd name="connsiteX67" fmla="*/ 1677035 w 3419475"/>
              <a:gd name="connsiteY67" fmla="*/ 949960 h 2601595"/>
              <a:gd name="connsiteX68" fmla="*/ 1646555 w 3419475"/>
              <a:gd name="connsiteY68" fmla="*/ 965200 h 2601595"/>
              <a:gd name="connsiteX69" fmla="*/ 1626235 w 3419475"/>
              <a:gd name="connsiteY69" fmla="*/ 995680 h 2601595"/>
              <a:gd name="connsiteX70" fmla="*/ 1616075 w 3419475"/>
              <a:gd name="connsiteY70" fmla="*/ 1010920 h 2601595"/>
              <a:gd name="connsiteX71" fmla="*/ 1600835 w 3419475"/>
              <a:gd name="connsiteY71" fmla="*/ 1021080 h 2601595"/>
              <a:gd name="connsiteX72" fmla="*/ 1585595 w 3419475"/>
              <a:gd name="connsiteY72" fmla="*/ 1026160 h 2601595"/>
              <a:gd name="connsiteX73" fmla="*/ 1555115 w 3419475"/>
              <a:gd name="connsiteY73" fmla="*/ 1046480 h 2601595"/>
              <a:gd name="connsiteX74" fmla="*/ 1514475 w 3419475"/>
              <a:gd name="connsiteY74" fmla="*/ 1056640 h 2601595"/>
              <a:gd name="connsiteX75" fmla="*/ 1478915 w 3419475"/>
              <a:gd name="connsiteY75" fmla="*/ 1066800 h 2601595"/>
              <a:gd name="connsiteX76" fmla="*/ 1438275 w 3419475"/>
              <a:gd name="connsiteY76" fmla="*/ 1061720 h 2601595"/>
              <a:gd name="connsiteX77" fmla="*/ 1397635 w 3419475"/>
              <a:gd name="connsiteY77" fmla="*/ 1071880 h 2601595"/>
              <a:gd name="connsiteX78" fmla="*/ 1367155 w 3419475"/>
              <a:gd name="connsiteY78" fmla="*/ 1092200 h 2601595"/>
              <a:gd name="connsiteX79" fmla="*/ 1351915 w 3419475"/>
              <a:gd name="connsiteY79" fmla="*/ 1102360 h 2601595"/>
              <a:gd name="connsiteX80" fmla="*/ 1326515 w 3419475"/>
              <a:gd name="connsiteY80" fmla="*/ 1148080 h 2601595"/>
              <a:gd name="connsiteX81" fmla="*/ 1311275 w 3419475"/>
              <a:gd name="connsiteY81" fmla="*/ 1158240 h 2601595"/>
              <a:gd name="connsiteX82" fmla="*/ 1301115 w 3419475"/>
              <a:gd name="connsiteY82" fmla="*/ 1173480 h 2601595"/>
              <a:gd name="connsiteX83" fmla="*/ 1285875 w 3419475"/>
              <a:gd name="connsiteY83" fmla="*/ 1183640 h 2601595"/>
              <a:gd name="connsiteX84" fmla="*/ 1265555 w 3419475"/>
              <a:gd name="connsiteY84" fmla="*/ 1209040 h 2601595"/>
              <a:gd name="connsiteX85" fmla="*/ 1240155 w 3419475"/>
              <a:gd name="connsiteY85" fmla="*/ 1254760 h 2601595"/>
              <a:gd name="connsiteX86" fmla="*/ 1224915 w 3419475"/>
              <a:gd name="connsiteY86" fmla="*/ 1259840 h 2601595"/>
              <a:gd name="connsiteX87" fmla="*/ 1219835 w 3419475"/>
              <a:gd name="connsiteY87" fmla="*/ 1275080 h 2601595"/>
              <a:gd name="connsiteX88" fmla="*/ 1209675 w 3419475"/>
              <a:gd name="connsiteY88" fmla="*/ 1290320 h 2601595"/>
              <a:gd name="connsiteX89" fmla="*/ 1204595 w 3419475"/>
              <a:gd name="connsiteY89" fmla="*/ 1320800 h 2601595"/>
              <a:gd name="connsiteX90" fmla="*/ 1194435 w 3419475"/>
              <a:gd name="connsiteY90" fmla="*/ 1336040 h 2601595"/>
              <a:gd name="connsiteX91" fmla="*/ 1163955 w 3419475"/>
              <a:gd name="connsiteY91" fmla="*/ 1361440 h 2601595"/>
              <a:gd name="connsiteX92" fmla="*/ 1158875 w 3419475"/>
              <a:gd name="connsiteY92" fmla="*/ 1376680 h 2601595"/>
              <a:gd name="connsiteX93" fmla="*/ 1138555 w 3419475"/>
              <a:gd name="connsiteY93" fmla="*/ 1407160 h 2601595"/>
              <a:gd name="connsiteX94" fmla="*/ 1128395 w 3419475"/>
              <a:gd name="connsiteY94" fmla="*/ 1422400 h 2601595"/>
              <a:gd name="connsiteX95" fmla="*/ 1118235 w 3419475"/>
              <a:gd name="connsiteY95" fmla="*/ 1437640 h 2601595"/>
              <a:gd name="connsiteX96" fmla="*/ 1097915 w 3419475"/>
              <a:gd name="connsiteY96" fmla="*/ 1483360 h 2601595"/>
              <a:gd name="connsiteX97" fmla="*/ 1082675 w 3419475"/>
              <a:gd name="connsiteY97" fmla="*/ 1498600 h 2601595"/>
              <a:gd name="connsiteX98" fmla="*/ 1072515 w 3419475"/>
              <a:gd name="connsiteY98" fmla="*/ 1513840 h 2601595"/>
              <a:gd name="connsiteX99" fmla="*/ 1042035 w 3419475"/>
              <a:gd name="connsiteY99" fmla="*/ 1544320 h 2601595"/>
              <a:gd name="connsiteX100" fmla="*/ 1031875 w 3419475"/>
              <a:gd name="connsiteY100" fmla="*/ 1559560 h 2601595"/>
              <a:gd name="connsiteX101" fmla="*/ 1011555 w 3419475"/>
              <a:gd name="connsiteY101" fmla="*/ 1605280 h 2601595"/>
              <a:gd name="connsiteX102" fmla="*/ 996315 w 3419475"/>
              <a:gd name="connsiteY102" fmla="*/ 1615440 h 2601595"/>
              <a:gd name="connsiteX103" fmla="*/ 986155 w 3419475"/>
              <a:gd name="connsiteY103" fmla="*/ 1630680 h 2601595"/>
              <a:gd name="connsiteX104" fmla="*/ 981075 w 3419475"/>
              <a:gd name="connsiteY104" fmla="*/ 1645920 h 2601595"/>
              <a:gd name="connsiteX105" fmla="*/ 965835 w 3419475"/>
              <a:gd name="connsiteY105" fmla="*/ 1651000 h 2601595"/>
              <a:gd name="connsiteX106" fmla="*/ 950595 w 3419475"/>
              <a:gd name="connsiteY106" fmla="*/ 1666240 h 2601595"/>
              <a:gd name="connsiteX107" fmla="*/ 945515 w 3419475"/>
              <a:gd name="connsiteY107" fmla="*/ 1681480 h 2601595"/>
              <a:gd name="connsiteX108" fmla="*/ 930275 w 3419475"/>
              <a:gd name="connsiteY108" fmla="*/ 1732280 h 2601595"/>
              <a:gd name="connsiteX109" fmla="*/ 920115 w 3419475"/>
              <a:gd name="connsiteY109" fmla="*/ 1747520 h 2601595"/>
              <a:gd name="connsiteX110" fmla="*/ 570315 w 3419475"/>
              <a:gd name="connsiteY110" fmla="*/ 2077745 h 2601595"/>
              <a:gd name="connsiteX111" fmla="*/ 161211 w 3419475"/>
              <a:gd name="connsiteY111" fmla="*/ 2352392 h 2601595"/>
              <a:gd name="connsiteX112" fmla="*/ 0 w 3419475"/>
              <a:gd name="connsiteY112" fmla="*/ 2601595 h 2601595"/>
              <a:gd name="connsiteX0" fmla="*/ 3419475 w 3419475"/>
              <a:gd name="connsiteY0" fmla="*/ 0 h 2601595"/>
              <a:gd name="connsiteX1" fmla="*/ 3409315 w 3419475"/>
              <a:gd name="connsiteY1" fmla="*/ 15240 h 2601595"/>
              <a:gd name="connsiteX2" fmla="*/ 3373755 w 3419475"/>
              <a:gd name="connsiteY2" fmla="*/ 30480 h 2601595"/>
              <a:gd name="connsiteX3" fmla="*/ 3358515 w 3419475"/>
              <a:gd name="connsiteY3" fmla="*/ 45720 h 2601595"/>
              <a:gd name="connsiteX4" fmla="*/ 3338195 w 3419475"/>
              <a:gd name="connsiteY4" fmla="*/ 76200 h 2601595"/>
              <a:gd name="connsiteX5" fmla="*/ 3307715 w 3419475"/>
              <a:gd name="connsiteY5" fmla="*/ 96520 h 2601595"/>
              <a:gd name="connsiteX6" fmla="*/ 3297555 w 3419475"/>
              <a:gd name="connsiteY6" fmla="*/ 111760 h 2601595"/>
              <a:gd name="connsiteX7" fmla="*/ 3267075 w 3419475"/>
              <a:gd name="connsiteY7" fmla="*/ 127000 h 2601595"/>
              <a:gd name="connsiteX8" fmla="*/ 3251835 w 3419475"/>
              <a:gd name="connsiteY8" fmla="*/ 137160 h 2601595"/>
              <a:gd name="connsiteX9" fmla="*/ 3236595 w 3419475"/>
              <a:gd name="connsiteY9" fmla="*/ 167640 h 2601595"/>
              <a:gd name="connsiteX10" fmla="*/ 3211195 w 3419475"/>
              <a:gd name="connsiteY10" fmla="*/ 198120 h 2601595"/>
              <a:gd name="connsiteX11" fmla="*/ 3160395 w 3419475"/>
              <a:gd name="connsiteY11" fmla="*/ 187960 h 2601595"/>
              <a:gd name="connsiteX12" fmla="*/ 3129915 w 3419475"/>
              <a:gd name="connsiteY12" fmla="*/ 177800 h 2601595"/>
              <a:gd name="connsiteX13" fmla="*/ 3084195 w 3419475"/>
              <a:gd name="connsiteY13" fmla="*/ 182880 h 2601595"/>
              <a:gd name="connsiteX14" fmla="*/ 3043555 w 3419475"/>
              <a:gd name="connsiteY14" fmla="*/ 193040 h 2601595"/>
              <a:gd name="connsiteX15" fmla="*/ 2997835 w 3419475"/>
              <a:gd name="connsiteY15" fmla="*/ 213360 h 2601595"/>
              <a:gd name="connsiteX16" fmla="*/ 2982595 w 3419475"/>
              <a:gd name="connsiteY16" fmla="*/ 218440 h 2601595"/>
              <a:gd name="connsiteX17" fmla="*/ 2967355 w 3419475"/>
              <a:gd name="connsiteY17" fmla="*/ 223520 h 2601595"/>
              <a:gd name="connsiteX18" fmla="*/ 2936875 w 3419475"/>
              <a:gd name="connsiteY18" fmla="*/ 243840 h 2601595"/>
              <a:gd name="connsiteX19" fmla="*/ 2906395 w 3419475"/>
              <a:gd name="connsiteY19" fmla="*/ 264160 h 2601595"/>
              <a:gd name="connsiteX20" fmla="*/ 2880995 w 3419475"/>
              <a:gd name="connsiteY20" fmla="*/ 284480 h 2601595"/>
              <a:gd name="connsiteX21" fmla="*/ 2850515 w 3419475"/>
              <a:gd name="connsiteY21" fmla="*/ 304800 h 2601595"/>
              <a:gd name="connsiteX22" fmla="*/ 2820035 w 3419475"/>
              <a:gd name="connsiteY22" fmla="*/ 320040 h 2601595"/>
              <a:gd name="connsiteX23" fmla="*/ 2809875 w 3419475"/>
              <a:gd name="connsiteY23" fmla="*/ 335280 h 2601595"/>
              <a:gd name="connsiteX24" fmla="*/ 2779395 w 3419475"/>
              <a:gd name="connsiteY24" fmla="*/ 345440 h 2601595"/>
              <a:gd name="connsiteX25" fmla="*/ 2764155 w 3419475"/>
              <a:gd name="connsiteY25" fmla="*/ 350520 h 2601595"/>
              <a:gd name="connsiteX26" fmla="*/ 2733675 w 3419475"/>
              <a:gd name="connsiteY26" fmla="*/ 370840 h 2601595"/>
              <a:gd name="connsiteX27" fmla="*/ 2718435 w 3419475"/>
              <a:gd name="connsiteY27" fmla="*/ 386080 h 2601595"/>
              <a:gd name="connsiteX28" fmla="*/ 2703195 w 3419475"/>
              <a:gd name="connsiteY28" fmla="*/ 391160 h 2601595"/>
              <a:gd name="connsiteX29" fmla="*/ 2672715 w 3419475"/>
              <a:gd name="connsiteY29" fmla="*/ 411480 h 2601595"/>
              <a:gd name="connsiteX30" fmla="*/ 2657475 w 3419475"/>
              <a:gd name="connsiteY30" fmla="*/ 421640 h 2601595"/>
              <a:gd name="connsiteX31" fmla="*/ 2626995 w 3419475"/>
              <a:gd name="connsiteY31" fmla="*/ 447040 h 2601595"/>
              <a:gd name="connsiteX32" fmla="*/ 2606675 w 3419475"/>
              <a:gd name="connsiteY32" fmla="*/ 472440 h 2601595"/>
              <a:gd name="connsiteX33" fmla="*/ 2586355 w 3419475"/>
              <a:gd name="connsiteY33" fmla="*/ 497840 h 2601595"/>
              <a:gd name="connsiteX34" fmla="*/ 2566035 w 3419475"/>
              <a:gd name="connsiteY34" fmla="*/ 528320 h 2601595"/>
              <a:gd name="connsiteX35" fmla="*/ 2550795 w 3419475"/>
              <a:gd name="connsiteY35" fmla="*/ 574040 h 2601595"/>
              <a:gd name="connsiteX36" fmla="*/ 2545715 w 3419475"/>
              <a:gd name="connsiteY36" fmla="*/ 589280 h 2601595"/>
              <a:gd name="connsiteX37" fmla="*/ 2540635 w 3419475"/>
              <a:gd name="connsiteY37" fmla="*/ 604520 h 2601595"/>
              <a:gd name="connsiteX38" fmla="*/ 2525395 w 3419475"/>
              <a:gd name="connsiteY38" fmla="*/ 655320 h 2601595"/>
              <a:gd name="connsiteX39" fmla="*/ 2515235 w 3419475"/>
              <a:gd name="connsiteY39" fmla="*/ 685800 h 2601595"/>
              <a:gd name="connsiteX40" fmla="*/ 2510155 w 3419475"/>
              <a:gd name="connsiteY40" fmla="*/ 701040 h 2601595"/>
              <a:gd name="connsiteX41" fmla="*/ 2499995 w 3419475"/>
              <a:gd name="connsiteY41" fmla="*/ 716280 h 2601595"/>
              <a:gd name="connsiteX42" fmla="*/ 2494915 w 3419475"/>
              <a:gd name="connsiteY42" fmla="*/ 731520 h 2601595"/>
              <a:gd name="connsiteX43" fmla="*/ 2444115 w 3419475"/>
              <a:gd name="connsiteY43" fmla="*/ 782320 h 2601595"/>
              <a:gd name="connsiteX44" fmla="*/ 2398395 w 3419475"/>
              <a:gd name="connsiteY44" fmla="*/ 792480 h 2601595"/>
              <a:gd name="connsiteX45" fmla="*/ 2337435 w 3419475"/>
              <a:gd name="connsiteY45" fmla="*/ 797560 h 2601595"/>
              <a:gd name="connsiteX46" fmla="*/ 2271395 w 3419475"/>
              <a:gd name="connsiteY46" fmla="*/ 812800 h 2601595"/>
              <a:gd name="connsiteX47" fmla="*/ 2235835 w 3419475"/>
              <a:gd name="connsiteY47" fmla="*/ 822960 h 2601595"/>
              <a:gd name="connsiteX48" fmla="*/ 2220595 w 3419475"/>
              <a:gd name="connsiteY48" fmla="*/ 833120 h 2601595"/>
              <a:gd name="connsiteX49" fmla="*/ 2205355 w 3419475"/>
              <a:gd name="connsiteY49" fmla="*/ 838200 h 2601595"/>
              <a:gd name="connsiteX50" fmla="*/ 2174875 w 3419475"/>
              <a:gd name="connsiteY50" fmla="*/ 853440 h 2601595"/>
              <a:gd name="connsiteX51" fmla="*/ 2088515 w 3419475"/>
              <a:gd name="connsiteY51" fmla="*/ 848360 h 2601595"/>
              <a:gd name="connsiteX52" fmla="*/ 2068195 w 3419475"/>
              <a:gd name="connsiteY52" fmla="*/ 853440 h 2601595"/>
              <a:gd name="connsiteX53" fmla="*/ 2037715 w 3419475"/>
              <a:gd name="connsiteY53" fmla="*/ 863600 h 2601595"/>
              <a:gd name="connsiteX54" fmla="*/ 2022475 w 3419475"/>
              <a:gd name="connsiteY54" fmla="*/ 858520 h 2601595"/>
              <a:gd name="connsiteX55" fmla="*/ 1976755 w 3419475"/>
              <a:gd name="connsiteY55" fmla="*/ 858520 h 2601595"/>
              <a:gd name="connsiteX56" fmla="*/ 1951355 w 3419475"/>
              <a:gd name="connsiteY56" fmla="*/ 863600 h 2601595"/>
              <a:gd name="connsiteX57" fmla="*/ 1920875 w 3419475"/>
              <a:gd name="connsiteY57" fmla="*/ 873760 h 2601595"/>
              <a:gd name="connsiteX58" fmla="*/ 1905635 w 3419475"/>
              <a:gd name="connsiteY58" fmla="*/ 878840 h 2601595"/>
              <a:gd name="connsiteX59" fmla="*/ 1890395 w 3419475"/>
              <a:gd name="connsiteY59" fmla="*/ 883920 h 2601595"/>
              <a:gd name="connsiteX60" fmla="*/ 1875155 w 3419475"/>
              <a:gd name="connsiteY60" fmla="*/ 889000 h 2601595"/>
              <a:gd name="connsiteX61" fmla="*/ 1859915 w 3419475"/>
              <a:gd name="connsiteY61" fmla="*/ 899160 h 2601595"/>
              <a:gd name="connsiteX62" fmla="*/ 1829435 w 3419475"/>
              <a:gd name="connsiteY62" fmla="*/ 909320 h 2601595"/>
              <a:gd name="connsiteX63" fmla="*/ 1814195 w 3419475"/>
              <a:gd name="connsiteY63" fmla="*/ 919480 h 2601595"/>
              <a:gd name="connsiteX64" fmla="*/ 1773555 w 3419475"/>
              <a:gd name="connsiteY64" fmla="*/ 924560 h 2601595"/>
              <a:gd name="connsiteX65" fmla="*/ 1722755 w 3419475"/>
              <a:gd name="connsiteY65" fmla="*/ 934720 h 2601595"/>
              <a:gd name="connsiteX66" fmla="*/ 1692275 w 3419475"/>
              <a:gd name="connsiteY66" fmla="*/ 944880 h 2601595"/>
              <a:gd name="connsiteX67" fmla="*/ 1677035 w 3419475"/>
              <a:gd name="connsiteY67" fmla="*/ 949960 h 2601595"/>
              <a:gd name="connsiteX68" fmla="*/ 1646555 w 3419475"/>
              <a:gd name="connsiteY68" fmla="*/ 965200 h 2601595"/>
              <a:gd name="connsiteX69" fmla="*/ 1626235 w 3419475"/>
              <a:gd name="connsiteY69" fmla="*/ 995680 h 2601595"/>
              <a:gd name="connsiteX70" fmla="*/ 1616075 w 3419475"/>
              <a:gd name="connsiteY70" fmla="*/ 1010920 h 2601595"/>
              <a:gd name="connsiteX71" fmla="*/ 1600835 w 3419475"/>
              <a:gd name="connsiteY71" fmla="*/ 1021080 h 2601595"/>
              <a:gd name="connsiteX72" fmla="*/ 1585595 w 3419475"/>
              <a:gd name="connsiteY72" fmla="*/ 1026160 h 2601595"/>
              <a:gd name="connsiteX73" fmla="*/ 1555115 w 3419475"/>
              <a:gd name="connsiteY73" fmla="*/ 1046480 h 2601595"/>
              <a:gd name="connsiteX74" fmla="*/ 1514475 w 3419475"/>
              <a:gd name="connsiteY74" fmla="*/ 1056640 h 2601595"/>
              <a:gd name="connsiteX75" fmla="*/ 1478915 w 3419475"/>
              <a:gd name="connsiteY75" fmla="*/ 1066800 h 2601595"/>
              <a:gd name="connsiteX76" fmla="*/ 1438275 w 3419475"/>
              <a:gd name="connsiteY76" fmla="*/ 1061720 h 2601595"/>
              <a:gd name="connsiteX77" fmla="*/ 1397635 w 3419475"/>
              <a:gd name="connsiteY77" fmla="*/ 1071880 h 2601595"/>
              <a:gd name="connsiteX78" fmla="*/ 1367155 w 3419475"/>
              <a:gd name="connsiteY78" fmla="*/ 1092200 h 2601595"/>
              <a:gd name="connsiteX79" fmla="*/ 1351915 w 3419475"/>
              <a:gd name="connsiteY79" fmla="*/ 1102360 h 2601595"/>
              <a:gd name="connsiteX80" fmla="*/ 1326515 w 3419475"/>
              <a:gd name="connsiteY80" fmla="*/ 1148080 h 2601595"/>
              <a:gd name="connsiteX81" fmla="*/ 1311275 w 3419475"/>
              <a:gd name="connsiteY81" fmla="*/ 1158240 h 2601595"/>
              <a:gd name="connsiteX82" fmla="*/ 1301115 w 3419475"/>
              <a:gd name="connsiteY82" fmla="*/ 1173480 h 2601595"/>
              <a:gd name="connsiteX83" fmla="*/ 1285875 w 3419475"/>
              <a:gd name="connsiteY83" fmla="*/ 1183640 h 2601595"/>
              <a:gd name="connsiteX84" fmla="*/ 1265555 w 3419475"/>
              <a:gd name="connsiteY84" fmla="*/ 1209040 h 2601595"/>
              <a:gd name="connsiteX85" fmla="*/ 1240155 w 3419475"/>
              <a:gd name="connsiteY85" fmla="*/ 1254760 h 2601595"/>
              <a:gd name="connsiteX86" fmla="*/ 1224915 w 3419475"/>
              <a:gd name="connsiteY86" fmla="*/ 1259840 h 2601595"/>
              <a:gd name="connsiteX87" fmla="*/ 1219835 w 3419475"/>
              <a:gd name="connsiteY87" fmla="*/ 1275080 h 2601595"/>
              <a:gd name="connsiteX88" fmla="*/ 1209675 w 3419475"/>
              <a:gd name="connsiteY88" fmla="*/ 1290320 h 2601595"/>
              <a:gd name="connsiteX89" fmla="*/ 1204595 w 3419475"/>
              <a:gd name="connsiteY89" fmla="*/ 1320800 h 2601595"/>
              <a:gd name="connsiteX90" fmla="*/ 1194435 w 3419475"/>
              <a:gd name="connsiteY90" fmla="*/ 1336040 h 2601595"/>
              <a:gd name="connsiteX91" fmla="*/ 1163955 w 3419475"/>
              <a:gd name="connsiteY91" fmla="*/ 1361440 h 2601595"/>
              <a:gd name="connsiteX92" fmla="*/ 1158875 w 3419475"/>
              <a:gd name="connsiteY92" fmla="*/ 1376680 h 2601595"/>
              <a:gd name="connsiteX93" fmla="*/ 1138555 w 3419475"/>
              <a:gd name="connsiteY93" fmla="*/ 1407160 h 2601595"/>
              <a:gd name="connsiteX94" fmla="*/ 1128395 w 3419475"/>
              <a:gd name="connsiteY94" fmla="*/ 1422400 h 2601595"/>
              <a:gd name="connsiteX95" fmla="*/ 1118235 w 3419475"/>
              <a:gd name="connsiteY95" fmla="*/ 1437640 h 2601595"/>
              <a:gd name="connsiteX96" fmla="*/ 1097915 w 3419475"/>
              <a:gd name="connsiteY96" fmla="*/ 1483360 h 2601595"/>
              <a:gd name="connsiteX97" fmla="*/ 1082675 w 3419475"/>
              <a:gd name="connsiteY97" fmla="*/ 1498600 h 2601595"/>
              <a:gd name="connsiteX98" fmla="*/ 1072515 w 3419475"/>
              <a:gd name="connsiteY98" fmla="*/ 1513840 h 2601595"/>
              <a:gd name="connsiteX99" fmla="*/ 1042035 w 3419475"/>
              <a:gd name="connsiteY99" fmla="*/ 1544320 h 2601595"/>
              <a:gd name="connsiteX100" fmla="*/ 1031875 w 3419475"/>
              <a:gd name="connsiteY100" fmla="*/ 1559560 h 2601595"/>
              <a:gd name="connsiteX101" fmla="*/ 1011555 w 3419475"/>
              <a:gd name="connsiteY101" fmla="*/ 1605280 h 2601595"/>
              <a:gd name="connsiteX102" fmla="*/ 996315 w 3419475"/>
              <a:gd name="connsiteY102" fmla="*/ 1615440 h 2601595"/>
              <a:gd name="connsiteX103" fmla="*/ 986155 w 3419475"/>
              <a:gd name="connsiteY103" fmla="*/ 1630680 h 2601595"/>
              <a:gd name="connsiteX104" fmla="*/ 981075 w 3419475"/>
              <a:gd name="connsiteY104" fmla="*/ 1645920 h 2601595"/>
              <a:gd name="connsiteX105" fmla="*/ 965835 w 3419475"/>
              <a:gd name="connsiteY105" fmla="*/ 1651000 h 2601595"/>
              <a:gd name="connsiteX106" fmla="*/ 950595 w 3419475"/>
              <a:gd name="connsiteY106" fmla="*/ 1666240 h 2601595"/>
              <a:gd name="connsiteX107" fmla="*/ 945515 w 3419475"/>
              <a:gd name="connsiteY107" fmla="*/ 1681480 h 2601595"/>
              <a:gd name="connsiteX108" fmla="*/ 930275 w 3419475"/>
              <a:gd name="connsiteY108" fmla="*/ 1732280 h 2601595"/>
              <a:gd name="connsiteX109" fmla="*/ 920115 w 3419475"/>
              <a:gd name="connsiteY109" fmla="*/ 1747520 h 2601595"/>
              <a:gd name="connsiteX110" fmla="*/ 593260 w 3419475"/>
              <a:gd name="connsiteY110" fmla="*/ 2136368 h 2601595"/>
              <a:gd name="connsiteX111" fmla="*/ 161211 w 3419475"/>
              <a:gd name="connsiteY111" fmla="*/ 2352392 h 2601595"/>
              <a:gd name="connsiteX112" fmla="*/ 0 w 3419475"/>
              <a:gd name="connsiteY112" fmla="*/ 2601595 h 2601595"/>
              <a:gd name="connsiteX0" fmla="*/ 3419475 w 3419475"/>
              <a:gd name="connsiteY0" fmla="*/ 0 h 2601595"/>
              <a:gd name="connsiteX1" fmla="*/ 3409315 w 3419475"/>
              <a:gd name="connsiteY1" fmla="*/ 15240 h 2601595"/>
              <a:gd name="connsiteX2" fmla="*/ 3373755 w 3419475"/>
              <a:gd name="connsiteY2" fmla="*/ 30480 h 2601595"/>
              <a:gd name="connsiteX3" fmla="*/ 3358515 w 3419475"/>
              <a:gd name="connsiteY3" fmla="*/ 45720 h 2601595"/>
              <a:gd name="connsiteX4" fmla="*/ 3338195 w 3419475"/>
              <a:gd name="connsiteY4" fmla="*/ 76200 h 2601595"/>
              <a:gd name="connsiteX5" fmla="*/ 3307715 w 3419475"/>
              <a:gd name="connsiteY5" fmla="*/ 96520 h 2601595"/>
              <a:gd name="connsiteX6" fmla="*/ 3297555 w 3419475"/>
              <a:gd name="connsiteY6" fmla="*/ 111760 h 2601595"/>
              <a:gd name="connsiteX7" fmla="*/ 3267075 w 3419475"/>
              <a:gd name="connsiteY7" fmla="*/ 127000 h 2601595"/>
              <a:gd name="connsiteX8" fmla="*/ 3251835 w 3419475"/>
              <a:gd name="connsiteY8" fmla="*/ 137160 h 2601595"/>
              <a:gd name="connsiteX9" fmla="*/ 3236595 w 3419475"/>
              <a:gd name="connsiteY9" fmla="*/ 167640 h 2601595"/>
              <a:gd name="connsiteX10" fmla="*/ 3211195 w 3419475"/>
              <a:gd name="connsiteY10" fmla="*/ 198120 h 2601595"/>
              <a:gd name="connsiteX11" fmla="*/ 3160395 w 3419475"/>
              <a:gd name="connsiteY11" fmla="*/ 187960 h 2601595"/>
              <a:gd name="connsiteX12" fmla="*/ 3129915 w 3419475"/>
              <a:gd name="connsiteY12" fmla="*/ 177800 h 2601595"/>
              <a:gd name="connsiteX13" fmla="*/ 3084195 w 3419475"/>
              <a:gd name="connsiteY13" fmla="*/ 182880 h 2601595"/>
              <a:gd name="connsiteX14" fmla="*/ 3043555 w 3419475"/>
              <a:gd name="connsiteY14" fmla="*/ 193040 h 2601595"/>
              <a:gd name="connsiteX15" fmla="*/ 2997835 w 3419475"/>
              <a:gd name="connsiteY15" fmla="*/ 213360 h 2601595"/>
              <a:gd name="connsiteX16" fmla="*/ 2982595 w 3419475"/>
              <a:gd name="connsiteY16" fmla="*/ 218440 h 2601595"/>
              <a:gd name="connsiteX17" fmla="*/ 2967355 w 3419475"/>
              <a:gd name="connsiteY17" fmla="*/ 223520 h 2601595"/>
              <a:gd name="connsiteX18" fmla="*/ 2936875 w 3419475"/>
              <a:gd name="connsiteY18" fmla="*/ 243840 h 2601595"/>
              <a:gd name="connsiteX19" fmla="*/ 2906395 w 3419475"/>
              <a:gd name="connsiteY19" fmla="*/ 264160 h 2601595"/>
              <a:gd name="connsiteX20" fmla="*/ 2880995 w 3419475"/>
              <a:gd name="connsiteY20" fmla="*/ 284480 h 2601595"/>
              <a:gd name="connsiteX21" fmla="*/ 2850515 w 3419475"/>
              <a:gd name="connsiteY21" fmla="*/ 304800 h 2601595"/>
              <a:gd name="connsiteX22" fmla="*/ 2820035 w 3419475"/>
              <a:gd name="connsiteY22" fmla="*/ 320040 h 2601595"/>
              <a:gd name="connsiteX23" fmla="*/ 2809875 w 3419475"/>
              <a:gd name="connsiteY23" fmla="*/ 335280 h 2601595"/>
              <a:gd name="connsiteX24" fmla="*/ 2779395 w 3419475"/>
              <a:gd name="connsiteY24" fmla="*/ 345440 h 2601595"/>
              <a:gd name="connsiteX25" fmla="*/ 2764155 w 3419475"/>
              <a:gd name="connsiteY25" fmla="*/ 350520 h 2601595"/>
              <a:gd name="connsiteX26" fmla="*/ 2733675 w 3419475"/>
              <a:gd name="connsiteY26" fmla="*/ 370840 h 2601595"/>
              <a:gd name="connsiteX27" fmla="*/ 2718435 w 3419475"/>
              <a:gd name="connsiteY27" fmla="*/ 386080 h 2601595"/>
              <a:gd name="connsiteX28" fmla="*/ 2703195 w 3419475"/>
              <a:gd name="connsiteY28" fmla="*/ 391160 h 2601595"/>
              <a:gd name="connsiteX29" fmla="*/ 2672715 w 3419475"/>
              <a:gd name="connsiteY29" fmla="*/ 411480 h 2601595"/>
              <a:gd name="connsiteX30" fmla="*/ 2657475 w 3419475"/>
              <a:gd name="connsiteY30" fmla="*/ 421640 h 2601595"/>
              <a:gd name="connsiteX31" fmla="*/ 2626995 w 3419475"/>
              <a:gd name="connsiteY31" fmla="*/ 447040 h 2601595"/>
              <a:gd name="connsiteX32" fmla="*/ 2606675 w 3419475"/>
              <a:gd name="connsiteY32" fmla="*/ 472440 h 2601595"/>
              <a:gd name="connsiteX33" fmla="*/ 2586355 w 3419475"/>
              <a:gd name="connsiteY33" fmla="*/ 497840 h 2601595"/>
              <a:gd name="connsiteX34" fmla="*/ 2566035 w 3419475"/>
              <a:gd name="connsiteY34" fmla="*/ 528320 h 2601595"/>
              <a:gd name="connsiteX35" fmla="*/ 2550795 w 3419475"/>
              <a:gd name="connsiteY35" fmla="*/ 574040 h 2601595"/>
              <a:gd name="connsiteX36" fmla="*/ 2545715 w 3419475"/>
              <a:gd name="connsiteY36" fmla="*/ 589280 h 2601595"/>
              <a:gd name="connsiteX37" fmla="*/ 2540635 w 3419475"/>
              <a:gd name="connsiteY37" fmla="*/ 604520 h 2601595"/>
              <a:gd name="connsiteX38" fmla="*/ 2525395 w 3419475"/>
              <a:gd name="connsiteY38" fmla="*/ 655320 h 2601595"/>
              <a:gd name="connsiteX39" fmla="*/ 2515235 w 3419475"/>
              <a:gd name="connsiteY39" fmla="*/ 685800 h 2601595"/>
              <a:gd name="connsiteX40" fmla="*/ 2510155 w 3419475"/>
              <a:gd name="connsiteY40" fmla="*/ 701040 h 2601595"/>
              <a:gd name="connsiteX41" fmla="*/ 2499995 w 3419475"/>
              <a:gd name="connsiteY41" fmla="*/ 716280 h 2601595"/>
              <a:gd name="connsiteX42" fmla="*/ 2494915 w 3419475"/>
              <a:gd name="connsiteY42" fmla="*/ 731520 h 2601595"/>
              <a:gd name="connsiteX43" fmla="*/ 2444115 w 3419475"/>
              <a:gd name="connsiteY43" fmla="*/ 782320 h 2601595"/>
              <a:gd name="connsiteX44" fmla="*/ 2398395 w 3419475"/>
              <a:gd name="connsiteY44" fmla="*/ 792480 h 2601595"/>
              <a:gd name="connsiteX45" fmla="*/ 2337435 w 3419475"/>
              <a:gd name="connsiteY45" fmla="*/ 797560 h 2601595"/>
              <a:gd name="connsiteX46" fmla="*/ 2271395 w 3419475"/>
              <a:gd name="connsiteY46" fmla="*/ 812800 h 2601595"/>
              <a:gd name="connsiteX47" fmla="*/ 2235835 w 3419475"/>
              <a:gd name="connsiteY47" fmla="*/ 822960 h 2601595"/>
              <a:gd name="connsiteX48" fmla="*/ 2220595 w 3419475"/>
              <a:gd name="connsiteY48" fmla="*/ 833120 h 2601595"/>
              <a:gd name="connsiteX49" fmla="*/ 2205355 w 3419475"/>
              <a:gd name="connsiteY49" fmla="*/ 838200 h 2601595"/>
              <a:gd name="connsiteX50" fmla="*/ 2174875 w 3419475"/>
              <a:gd name="connsiteY50" fmla="*/ 853440 h 2601595"/>
              <a:gd name="connsiteX51" fmla="*/ 2088515 w 3419475"/>
              <a:gd name="connsiteY51" fmla="*/ 848360 h 2601595"/>
              <a:gd name="connsiteX52" fmla="*/ 2068195 w 3419475"/>
              <a:gd name="connsiteY52" fmla="*/ 853440 h 2601595"/>
              <a:gd name="connsiteX53" fmla="*/ 2037715 w 3419475"/>
              <a:gd name="connsiteY53" fmla="*/ 863600 h 2601595"/>
              <a:gd name="connsiteX54" fmla="*/ 2022475 w 3419475"/>
              <a:gd name="connsiteY54" fmla="*/ 858520 h 2601595"/>
              <a:gd name="connsiteX55" fmla="*/ 1976755 w 3419475"/>
              <a:gd name="connsiteY55" fmla="*/ 858520 h 2601595"/>
              <a:gd name="connsiteX56" fmla="*/ 1951355 w 3419475"/>
              <a:gd name="connsiteY56" fmla="*/ 863600 h 2601595"/>
              <a:gd name="connsiteX57" fmla="*/ 1920875 w 3419475"/>
              <a:gd name="connsiteY57" fmla="*/ 873760 h 2601595"/>
              <a:gd name="connsiteX58" fmla="*/ 1905635 w 3419475"/>
              <a:gd name="connsiteY58" fmla="*/ 878840 h 2601595"/>
              <a:gd name="connsiteX59" fmla="*/ 1890395 w 3419475"/>
              <a:gd name="connsiteY59" fmla="*/ 883920 h 2601595"/>
              <a:gd name="connsiteX60" fmla="*/ 1875155 w 3419475"/>
              <a:gd name="connsiteY60" fmla="*/ 889000 h 2601595"/>
              <a:gd name="connsiteX61" fmla="*/ 1859915 w 3419475"/>
              <a:gd name="connsiteY61" fmla="*/ 899160 h 2601595"/>
              <a:gd name="connsiteX62" fmla="*/ 1829435 w 3419475"/>
              <a:gd name="connsiteY62" fmla="*/ 909320 h 2601595"/>
              <a:gd name="connsiteX63" fmla="*/ 1814195 w 3419475"/>
              <a:gd name="connsiteY63" fmla="*/ 919480 h 2601595"/>
              <a:gd name="connsiteX64" fmla="*/ 1773555 w 3419475"/>
              <a:gd name="connsiteY64" fmla="*/ 924560 h 2601595"/>
              <a:gd name="connsiteX65" fmla="*/ 1722755 w 3419475"/>
              <a:gd name="connsiteY65" fmla="*/ 934720 h 2601595"/>
              <a:gd name="connsiteX66" fmla="*/ 1692275 w 3419475"/>
              <a:gd name="connsiteY66" fmla="*/ 944880 h 2601595"/>
              <a:gd name="connsiteX67" fmla="*/ 1677035 w 3419475"/>
              <a:gd name="connsiteY67" fmla="*/ 949960 h 2601595"/>
              <a:gd name="connsiteX68" fmla="*/ 1646555 w 3419475"/>
              <a:gd name="connsiteY68" fmla="*/ 965200 h 2601595"/>
              <a:gd name="connsiteX69" fmla="*/ 1626235 w 3419475"/>
              <a:gd name="connsiteY69" fmla="*/ 995680 h 2601595"/>
              <a:gd name="connsiteX70" fmla="*/ 1616075 w 3419475"/>
              <a:gd name="connsiteY70" fmla="*/ 1010920 h 2601595"/>
              <a:gd name="connsiteX71" fmla="*/ 1600835 w 3419475"/>
              <a:gd name="connsiteY71" fmla="*/ 1021080 h 2601595"/>
              <a:gd name="connsiteX72" fmla="*/ 1585595 w 3419475"/>
              <a:gd name="connsiteY72" fmla="*/ 1026160 h 2601595"/>
              <a:gd name="connsiteX73" fmla="*/ 1555115 w 3419475"/>
              <a:gd name="connsiteY73" fmla="*/ 1046480 h 2601595"/>
              <a:gd name="connsiteX74" fmla="*/ 1514475 w 3419475"/>
              <a:gd name="connsiteY74" fmla="*/ 1056640 h 2601595"/>
              <a:gd name="connsiteX75" fmla="*/ 1478915 w 3419475"/>
              <a:gd name="connsiteY75" fmla="*/ 1066800 h 2601595"/>
              <a:gd name="connsiteX76" fmla="*/ 1438275 w 3419475"/>
              <a:gd name="connsiteY76" fmla="*/ 1061720 h 2601595"/>
              <a:gd name="connsiteX77" fmla="*/ 1397635 w 3419475"/>
              <a:gd name="connsiteY77" fmla="*/ 1071880 h 2601595"/>
              <a:gd name="connsiteX78" fmla="*/ 1367155 w 3419475"/>
              <a:gd name="connsiteY78" fmla="*/ 1092200 h 2601595"/>
              <a:gd name="connsiteX79" fmla="*/ 1351915 w 3419475"/>
              <a:gd name="connsiteY79" fmla="*/ 1102360 h 2601595"/>
              <a:gd name="connsiteX80" fmla="*/ 1326515 w 3419475"/>
              <a:gd name="connsiteY80" fmla="*/ 1148080 h 2601595"/>
              <a:gd name="connsiteX81" fmla="*/ 1311275 w 3419475"/>
              <a:gd name="connsiteY81" fmla="*/ 1158240 h 2601595"/>
              <a:gd name="connsiteX82" fmla="*/ 1301115 w 3419475"/>
              <a:gd name="connsiteY82" fmla="*/ 1173480 h 2601595"/>
              <a:gd name="connsiteX83" fmla="*/ 1285875 w 3419475"/>
              <a:gd name="connsiteY83" fmla="*/ 1183640 h 2601595"/>
              <a:gd name="connsiteX84" fmla="*/ 1265555 w 3419475"/>
              <a:gd name="connsiteY84" fmla="*/ 1209040 h 2601595"/>
              <a:gd name="connsiteX85" fmla="*/ 1240155 w 3419475"/>
              <a:gd name="connsiteY85" fmla="*/ 1254760 h 2601595"/>
              <a:gd name="connsiteX86" fmla="*/ 1224915 w 3419475"/>
              <a:gd name="connsiteY86" fmla="*/ 1259840 h 2601595"/>
              <a:gd name="connsiteX87" fmla="*/ 1219835 w 3419475"/>
              <a:gd name="connsiteY87" fmla="*/ 1275080 h 2601595"/>
              <a:gd name="connsiteX88" fmla="*/ 1209675 w 3419475"/>
              <a:gd name="connsiteY88" fmla="*/ 1290320 h 2601595"/>
              <a:gd name="connsiteX89" fmla="*/ 1204595 w 3419475"/>
              <a:gd name="connsiteY89" fmla="*/ 1320800 h 2601595"/>
              <a:gd name="connsiteX90" fmla="*/ 1194435 w 3419475"/>
              <a:gd name="connsiteY90" fmla="*/ 1336040 h 2601595"/>
              <a:gd name="connsiteX91" fmla="*/ 1163955 w 3419475"/>
              <a:gd name="connsiteY91" fmla="*/ 1361440 h 2601595"/>
              <a:gd name="connsiteX92" fmla="*/ 1158875 w 3419475"/>
              <a:gd name="connsiteY92" fmla="*/ 1376680 h 2601595"/>
              <a:gd name="connsiteX93" fmla="*/ 1138555 w 3419475"/>
              <a:gd name="connsiteY93" fmla="*/ 1407160 h 2601595"/>
              <a:gd name="connsiteX94" fmla="*/ 1128395 w 3419475"/>
              <a:gd name="connsiteY94" fmla="*/ 1422400 h 2601595"/>
              <a:gd name="connsiteX95" fmla="*/ 1118235 w 3419475"/>
              <a:gd name="connsiteY95" fmla="*/ 1437640 h 2601595"/>
              <a:gd name="connsiteX96" fmla="*/ 1097915 w 3419475"/>
              <a:gd name="connsiteY96" fmla="*/ 1483360 h 2601595"/>
              <a:gd name="connsiteX97" fmla="*/ 1082675 w 3419475"/>
              <a:gd name="connsiteY97" fmla="*/ 1498600 h 2601595"/>
              <a:gd name="connsiteX98" fmla="*/ 1072515 w 3419475"/>
              <a:gd name="connsiteY98" fmla="*/ 1513840 h 2601595"/>
              <a:gd name="connsiteX99" fmla="*/ 1042035 w 3419475"/>
              <a:gd name="connsiteY99" fmla="*/ 1544320 h 2601595"/>
              <a:gd name="connsiteX100" fmla="*/ 1031875 w 3419475"/>
              <a:gd name="connsiteY100" fmla="*/ 1559560 h 2601595"/>
              <a:gd name="connsiteX101" fmla="*/ 1011555 w 3419475"/>
              <a:gd name="connsiteY101" fmla="*/ 1605280 h 2601595"/>
              <a:gd name="connsiteX102" fmla="*/ 996315 w 3419475"/>
              <a:gd name="connsiteY102" fmla="*/ 1615440 h 2601595"/>
              <a:gd name="connsiteX103" fmla="*/ 986155 w 3419475"/>
              <a:gd name="connsiteY103" fmla="*/ 1630680 h 2601595"/>
              <a:gd name="connsiteX104" fmla="*/ 981075 w 3419475"/>
              <a:gd name="connsiteY104" fmla="*/ 1645920 h 2601595"/>
              <a:gd name="connsiteX105" fmla="*/ 965835 w 3419475"/>
              <a:gd name="connsiteY105" fmla="*/ 1651000 h 2601595"/>
              <a:gd name="connsiteX106" fmla="*/ 950595 w 3419475"/>
              <a:gd name="connsiteY106" fmla="*/ 1666240 h 2601595"/>
              <a:gd name="connsiteX107" fmla="*/ 945515 w 3419475"/>
              <a:gd name="connsiteY107" fmla="*/ 1681480 h 2601595"/>
              <a:gd name="connsiteX108" fmla="*/ 930275 w 3419475"/>
              <a:gd name="connsiteY108" fmla="*/ 1732280 h 2601595"/>
              <a:gd name="connsiteX109" fmla="*/ 920115 w 3419475"/>
              <a:gd name="connsiteY109" fmla="*/ 1747520 h 2601595"/>
              <a:gd name="connsiteX110" fmla="*/ 593260 w 3419475"/>
              <a:gd name="connsiteY110" fmla="*/ 2136368 h 2601595"/>
              <a:gd name="connsiteX111" fmla="*/ 161211 w 3419475"/>
              <a:gd name="connsiteY111" fmla="*/ 2352392 h 2601595"/>
              <a:gd name="connsiteX112" fmla="*/ 0 w 3419475"/>
              <a:gd name="connsiteY112" fmla="*/ 2601595 h 2601595"/>
              <a:gd name="connsiteX0" fmla="*/ 3419475 w 3419475"/>
              <a:gd name="connsiteY0" fmla="*/ 0 h 2601595"/>
              <a:gd name="connsiteX1" fmla="*/ 3409315 w 3419475"/>
              <a:gd name="connsiteY1" fmla="*/ 15240 h 2601595"/>
              <a:gd name="connsiteX2" fmla="*/ 3373755 w 3419475"/>
              <a:gd name="connsiteY2" fmla="*/ 30480 h 2601595"/>
              <a:gd name="connsiteX3" fmla="*/ 3358515 w 3419475"/>
              <a:gd name="connsiteY3" fmla="*/ 45720 h 2601595"/>
              <a:gd name="connsiteX4" fmla="*/ 3338195 w 3419475"/>
              <a:gd name="connsiteY4" fmla="*/ 76200 h 2601595"/>
              <a:gd name="connsiteX5" fmla="*/ 3307715 w 3419475"/>
              <a:gd name="connsiteY5" fmla="*/ 96520 h 2601595"/>
              <a:gd name="connsiteX6" fmla="*/ 3297555 w 3419475"/>
              <a:gd name="connsiteY6" fmla="*/ 111760 h 2601595"/>
              <a:gd name="connsiteX7" fmla="*/ 3267075 w 3419475"/>
              <a:gd name="connsiteY7" fmla="*/ 127000 h 2601595"/>
              <a:gd name="connsiteX8" fmla="*/ 3251835 w 3419475"/>
              <a:gd name="connsiteY8" fmla="*/ 137160 h 2601595"/>
              <a:gd name="connsiteX9" fmla="*/ 3236595 w 3419475"/>
              <a:gd name="connsiteY9" fmla="*/ 167640 h 2601595"/>
              <a:gd name="connsiteX10" fmla="*/ 3211195 w 3419475"/>
              <a:gd name="connsiteY10" fmla="*/ 198120 h 2601595"/>
              <a:gd name="connsiteX11" fmla="*/ 3160395 w 3419475"/>
              <a:gd name="connsiteY11" fmla="*/ 187960 h 2601595"/>
              <a:gd name="connsiteX12" fmla="*/ 3129915 w 3419475"/>
              <a:gd name="connsiteY12" fmla="*/ 177800 h 2601595"/>
              <a:gd name="connsiteX13" fmla="*/ 3084195 w 3419475"/>
              <a:gd name="connsiteY13" fmla="*/ 182880 h 2601595"/>
              <a:gd name="connsiteX14" fmla="*/ 3043555 w 3419475"/>
              <a:gd name="connsiteY14" fmla="*/ 193040 h 2601595"/>
              <a:gd name="connsiteX15" fmla="*/ 2997835 w 3419475"/>
              <a:gd name="connsiteY15" fmla="*/ 213360 h 2601595"/>
              <a:gd name="connsiteX16" fmla="*/ 2982595 w 3419475"/>
              <a:gd name="connsiteY16" fmla="*/ 218440 h 2601595"/>
              <a:gd name="connsiteX17" fmla="*/ 2967355 w 3419475"/>
              <a:gd name="connsiteY17" fmla="*/ 223520 h 2601595"/>
              <a:gd name="connsiteX18" fmla="*/ 2936875 w 3419475"/>
              <a:gd name="connsiteY18" fmla="*/ 243840 h 2601595"/>
              <a:gd name="connsiteX19" fmla="*/ 2906395 w 3419475"/>
              <a:gd name="connsiteY19" fmla="*/ 264160 h 2601595"/>
              <a:gd name="connsiteX20" fmla="*/ 2880995 w 3419475"/>
              <a:gd name="connsiteY20" fmla="*/ 284480 h 2601595"/>
              <a:gd name="connsiteX21" fmla="*/ 2850515 w 3419475"/>
              <a:gd name="connsiteY21" fmla="*/ 304800 h 2601595"/>
              <a:gd name="connsiteX22" fmla="*/ 2820035 w 3419475"/>
              <a:gd name="connsiteY22" fmla="*/ 320040 h 2601595"/>
              <a:gd name="connsiteX23" fmla="*/ 2809875 w 3419475"/>
              <a:gd name="connsiteY23" fmla="*/ 335280 h 2601595"/>
              <a:gd name="connsiteX24" fmla="*/ 2779395 w 3419475"/>
              <a:gd name="connsiteY24" fmla="*/ 345440 h 2601595"/>
              <a:gd name="connsiteX25" fmla="*/ 2764155 w 3419475"/>
              <a:gd name="connsiteY25" fmla="*/ 350520 h 2601595"/>
              <a:gd name="connsiteX26" fmla="*/ 2733675 w 3419475"/>
              <a:gd name="connsiteY26" fmla="*/ 370840 h 2601595"/>
              <a:gd name="connsiteX27" fmla="*/ 2718435 w 3419475"/>
              <a:gd name="connsiteY27" fmla="*/ 386080 h 2601595"/>
              <a:gd name="connsiteX28" fmla="*/ 2703195 w 3419475"/>
              <a:gd name="connsiteY28" fmla="*/ 391160 h 2601595"/>
              <a:gd name="connsiteX29" fmla="*/ 2672715 w 3419475"/>
              <a:gd name="connsiteY29" fmla="*/ 411480 h 2601595"/>
              <a:gd name="connsiteX30" fmla="*/ 2657475 w 3419475"/>
              <a:gd name="connsiteY30" fmla="*/ 421640 h 2601595"/>
              <a:gd name="connsiteX31" fmla="*/ 2626995 w 3419475"/>
              <a:gd name="connsiteY31" fmla="*/ 447040 h 2601595"/>
              <a:gd name="connsiteX32" fmla="*/ 2606675 w 3419475"/>
              <a:gd name="connsiteY32" fmla="*/ 472440 h 2601595"/>
              <a:gd name="connsiteX33" fmla="*/ 2586355 w 3419475"/>
              <a:gd name="connsiteY33" fmla="*/ 497840 h 2601595"/>
              <a:gd name="connsiteX34" fmla="*/ 2566035 w 3419475"/>
              <a:gd name="connsiteY34" fmla="*/ 528320 h 2601595"/>
              <a:gd name="connsiteX35" fmla="*/ 2550795 w 3419475"/>
              <a:gd name="connsiteY35" fmla="*/ 574040 h 2601595"/>
              <a:gd name="connsiteX36" fmla="*/ 2545715 w 3419475"/>
              <a:gd name="connsiteY36" fmla="*/ 589280 h 2601595"/>
              <a:gd name="connsiteX37" fmla="*/ 2540635 w 3419475"/>
              <a:gd name="connsiteY37" fmla="*/ 604520 h 2601595"/>
              <a:gd name="connsiteX38" fmla="*/ 2525395 w 3419475"/>
              <a:gd name="connsiteY38" fmla="*/ 655320 h 2601595"/>
              <a:gd name="connsiteX39" fmla="*/ 2515235 w 3419475"/>
              <a:gd name="connsiteY39" fmla="*/ 685800 h 2601595"/>
              <a:gd name="connsiteX40" fmla="*/ 2510155 w 3419475"/>
              <a:gd name="connsiteY40" fmla="*/ 701040 h 2601595"/>
              <a:gd name="connsiteX41" fmla="*/ 2499995 w 3419475"/>
              <a:gd name="connsiteY41" fmla="*/ 716280 h 2601595"/>
              <a:gd name="connsiteX42" fmla="*/ 2494915 w 3419475"/>
              <a:gd name="connsiteY42" fmla="*/ 731520 h 2601595"/>
              <a:gd name="connsiteX43" fmla="*/ 2444115 w 3419475"/>
              <a:gd name="connsiteY43" fmla="*/ 782320 h 2601595"/>
              <a:gd name="connsiteX44" fmla="*/ 2398395 w 3419475"/>
              <a:gd name="connsiteY44" fmla="*/ 792480 h 2601595"/>
              <a:gd name="connsiteX45" fmla="*/ 2337435 w 3419475"/>
              <a:gd name="connsiteY45" fmla="*/ 797560 h 2601595"/>
              <a:gd name="connsiteX46" fmla="*/ 2271395 w 3419475"/>
              <a:gd name="connsiteY46" fmla="*/ 812800 h 2601595"/>
              <a:gd name="connsiteX47" fmla="*/ 2235835 w 3419475"/>
              <a:gd name="connsiteY47" fmla="*/ 822960 h 2601595"/>
              <a:gd name="connsiteX48" fmla="*/ 2220595 w 3419475"/>
              <a:gd name="connsiteY48" fmla="*/ 833120 h 2601595"/>
              <a:gd name="connsiteX49" fmla="*/ 2205355 w 3419475"/>
              <a:gd name="connsiteY49" fmla="*/ 838200 h 2601595"/>
              <a:gd name="connsiteX50" fmla="*/ 2174875 w 3419475"/>
              <a:gd name="connsiteY50" fmla="*/ 853440 h 2601595"/>
              <a:gd name="connsiteX51" fmla="*/ 2088515 w 3419475"/>
              <a:gd name="connsiteY51" fmla="*/ 848360 h 2601595"/>
              <a:gd name="connsiteX52" fmla="*/ 2068195 w 3419475"/>
              <a:gd name="connsiteY52" fmla="*/ 853440 h 2601595"/>
              <a:gd name="connsiteX53" fmla="*/ 2037715 w 3419475"/>
              <a:gd name="connsiteY53" fmla="*/ 863600 h 2601595"/>
              <a:gd name="connsiteX54" fmla="*/ 2022475 w 3419475"/>
              <a:gd name="connsiteY54" fmla="*/ 858520 h 2601595"/>
              <a:gd name="connsiteX55" fmla="*/ 1976755 w 3419475"/>
              <a:gd name="connsiteY55" fmla="*/ 858520 h 2601595"/>
              <a:gd name="connsiteX56" fmla="*/ 1951355 w 3419475"/>
              <a:gd name="connsiteY56" fmla="*/ 863600 h 2601595"/>
              <a:gd name="connsiteX57" fmla="*/ 1920875 w 3419475"/>
              <a:gd name="connsiteY57" fmla="*/ 873760 h 2601595"/>
              <a:gd name="connsiteX58" fmla="*/ 1905635 w 3419475"/>
              <a:gd name="connsiteY58" fmla="*/ 878840 h 2601595"/>
              <a:gd name="connsiteX59" fmla="*/ 1890395 w 3419475"/>
              <a:gd name="connsiteY59" fmla="*/ 883920 h 2601595"/>
              <a:gd name="connsiteX60" fmla="*/ 1875155 w 3419475"/>
              <a:gd name="connsiteY60" fmla="*/ 889000 h 2601595"/>
              <a:gd name="connsiteX61" fmla="*/ 1859915 w 3419475"/>
              <a:gd name="connsiteY61" fmla="*/ 899160 h 2601595"/>
              <a:gd name="connsiteX62" fmla="*/ 1829435 w 3419475"/>
              <a:gd name="connsiteY62" fmla="*/ 909320 h 2601595"/>
              <a:gd name="connsiteX63" fmla="*/ 1814195 w 3419475"/>
              <a:gd name="connsiteY63" fmla="*/ 919480 h 2601595"/>
              <a:gd name="connsiteX64" fmla="*/ 1773555 w 3419475"/>
              <a:gd name="connsiteY64" fmla="*/ 924560 h 2601595"/>
              <a:gd name="connsiteX65" fmla="*/ 1722755 w 3419475"/>
              <a:gd name="connsiteY65" fmla="*/ 934720 h 2601595"/>
              <a:gd name="connsiteX66" fmla="*/ 1692275 w 3419475"/>
              <a:gd name="connsiteY66" fmla="*/ 944880 h 2601595"/>
              <a:gd name="connsiteX67" fmla="*/ 1677035 w 3419475"/>
              <a:gd name="connsiteY67" fmla="*/ 949960 h 2601595"/>
              <a:gd name="connsiteX68" fmla="*/ 1646555 w 3419475"/>
              <a:gd name="connsiteY68" fmla="*/ 965200 h 2601595"/>
              <a:gd name="connsiteX69" fmla="*/ 1626235 w 3419475"/>
              <a:gd name="connsiteY69" fmla="*/ 995680 h 2601595"/>
              <a:gd name="connsiteX70" fmla="*/ 1616075 w 3419475"/>
              <a:gd name="connsiteY70" fmla="*/ 1010920 h 2601595"/>
              <a:gd name="connsiteX71" fmla="*/ 1600835 w 3419475"/>
              <a:gd name="connsiteY71" fmla="*/ 1021080 h 2601595"/>
              <a:gd name="connsiteX72" fmla="*/ 1585595 w 3419475"/>
              <a:gd name="connsiteY72" fmla="*/ 1026160 h 2601595"/>
              <a:gd name="connsiteX73" fmla="*/ 1555115 w 3419475"/>
              <a:gd name="connsiteY73" fmla="*/ 1046480 h 2601595"/>
              <a:gd name="connsiteX74" fmla="*/ 1514475 w 3419475"/>
              <a:gd name="connsiteY74" fmla="*/ 1056640 h 2601595"/>
              <a:gd name="connsiteX75" fmla="*/ 1478915 w 3419475"/>
              <a:gd name="connsiteY75" fmla="*/ 1066800 h 2601595"/>
              <a:gd name="connsiteX76" fmla="*/ 1438275 w 3419475"/>
              <a:gd name="connsiteY76" fmla="*/ 1061720 h 2601595"/>
              <a:gd name="connsiteX77" fmla="*/ 1397635 w 3419475"/>
              <a:gd name="connsiteY77" fmla="*/ 1071880 h 2601595"/>
              <a:gd name="connsiteX78" fmla="*/ 1367155 w 3419475"/>
              <a:gd name="connsiteY78" fmla="*/ 1092200 h 2601595"/>
              <a:gd name="connsiteX79" fmla="*/ 1351915 w 3419475"/>
              <a:gd name="connsiteY79" fmla="*/ 1102360 h 2601595"/>
              <a:gd name="connsiteX80" fmla="*/ 1326515 w 3419475"/>
              <a:gd name="connsiteY80" fmla="*/ 1148080 h 2601595"/>
              <a:gd name="connsiteX81" fmla="*/ 1311275 w 3419475"/>
              <a:gd name="connsiteY81" fmla="*/ 1158240 h 2601595"/>
              <a:gd name="connsiteX82" fmla="*/ 1301115 w 3419475"/>
              <a:gd name="connsiteY82" fmla="*/ 1173480 h 2601595"/>
              <a:gd name="connsiteX83" fmla="*/ 1285875 w 3419475"/>
              <a:gd name="connsiteY83" fmla="*/ 1183640 h 2601595"/>
              <a:gd name="connsiteX84" fmla="*/ 1265555 w 3419475"/>
              <a:gd name="connsiteY84" fmla="*/ 1209040 h 2601595"/>
              <a:gd name="connsiteX85" fmla="*/ 1240155 w 3419475"/>
              <a:gd name="connsiteY85" fmla="*/ 1254760 h 2601595"/>
              <a:gd name="connsiteX86" fmla="*/ 1224915 w 3419475"/>
              <a:gd name="connsiteY86" fmla="*/ 1259840 h 2601595"/>
              <a:gd name="connsiteX87" fmla="*/ 1219835 w 3419475"/>
              <a:gd name="connsiteY87" fmla="*/ 1275080 h 2601595"/>
              <a:gd name="connsiteX88" fmla="*/ 1209675 w 3419475"/>
              <a:gd name="connsiteY88" fmla="*/ 1290320 h 2601595"/>
              <a:gd name="connsiteX89" fmla="*/ 1204595 w 3419475"/>
              <a:gd name="connsiteY89" fmla="*/ 1320800 h 2601595"/>
              <a:gd name="connsiteX90" fmla="*/ 1194435 w 3419475"/>
              <a:gd name="connsiteY90" fmla="*/ 1336040 h 2601595"/>
              <a:gd name="connsiteX91" fmla="*/ 1163955 w 3419475"/>
              <a:gd name="connsiteY91" fmla="*/ 1361440 h 2601595"/>
              <a:gd name="connsiteX92" fmla="*/ 1158875 w 3419475"/>
              <a:gd name="connsiteY92" fmla="*/ 1376680 h 2601595"/>
              <a:gd name="connsiteX93" fmla="*/ 1138555 w 3419475"/>
              <a:gd name="connsiteY93" fmla="*/ 1407160 h 2601595"/>
              <a:gd name="connsiteX94" fmla="*/ 1128395 w 3419475"/>
              <a:gd name="connsiteY94" fmla="*/ 1422400 h 2601595"/>
              <a:gd name="connsiteX95" fmla="*/ 1118235 w 3419475"/>
              <a:gd name="connsiteY95" fmla="*/ 1437640 h 2601595"/>
              <a:gd name="connsiteX96" fmla="*/ 1097915 w 3419475"/>
              <a:gd name="connsiteY96" fmla="*/ 1483360 h 2601595"/>
              <a:gd name="connsiteX97" fmla="*/ 1082675 w 3419475"/>
              <a:gd name="connsiteY97" fmla="*/ 1498600 h 2601595"/>
              <a:gd name="connsiteX98" fmla="*/ 1072515 w 3419475"/>
              <a:gd name="connsiteY98" fmla="*/ 1513840 h 2601595"/>
              <a:gd name="connsiteX99" fmla="*/ 1042035 w 3419475"/>
              <a:gd name="connsiteY99" fmla="*/ 1544320 h 2601595"/>
              <a:gd name="connsiteX100" fmla="*/ 1031875 w 3419475"/>
              <a:gd name="connsiteY100" fmla="*/ 1559560 h 2601595"/>
              <a:gd name="connsiteX101" fmla="*/ 1011555 w 3419475"/>
              <a:gd name="connsiteY101" fmla="*/ 1605280 h 2601595"/>
              <a:gd name="connsiteX102" fmla="*/ 996315 w 3419475"/>
              <a:gd name="connsiteY102" fmla="*/ 1615440 h 2601595"/>
              <a:gd name="connsiteX103" fmla="*/ 986155 w 3419475"/>
              <a:gd name="connsiteY103" fmla="*/ 1630680 h 2601595"/>
              <a:gd name="connsiteX104" fmla="*/ 981075 w 3419475"/>
              <a:gd name="connsiteY104" fmla="*/ 1645920 h 2601595"/>
              <a:gd name="connsiteX105" fmla="*/ 965835 w 3419475"/>
              <a:gd name="connsiteY105" fmla="*/ 1651000 h 2601595"/>
              <a:gd name="connsiteX106" fmla="*/ 950595 w 3419475"/>
              <a:gd name="connsiteY106" fmla="*/ 1666240 h 2601595"/>
              <a:gd name="connsiteX107" fmla="*/ 945515 w 3419475"/>
              <a:gd name="connsiteY107" fmla="*/ 1681480 h 2601595"/>
              <a:gd name="connsiteX108" fmla="*/ 930275 w 3419475"/>
              <a:gd name="connsiteY108" fmla="*/ 1732280 h 2601595"/>
              <a:gd name="connsiteX109" fmla="*/ 920115 w 3419475"/>
              <a:gd name="connsiteY109" fmla="*/ 1747520 h 2601595"/>
              <a:gd name="connsiteX110" fmla="*/ 593260 w 3419475"/>
              <a:gd name="connsiteY110" fmla="*/ 2136368 h 2601595"/>
              <a:gd name="connsiteX111" fmla="*/ 161211 w 3419475"/>
              <a:gd name="connsiteY111" fmla="*/ 2352392 h 2601595"/>
              <a:gd name="connsiteX112" fmla="*/ 0 w 3419475"/>
              <a:gd name="connsiteY112" fmla="*/ 2601595 h 2601595"/>
              <a:gd name="connsiteX0" fmla="*/ 3419475 w 3419475"/>
              <a:gd name="connsiteY0" fmla="*/ 0 h 2601595"/>
              <a:gd name="connsiteX1" fmla="*/ 3409315 w 3419475"/>
              <a:gd name="connsiteY1" fmla="*/ 15240 h 2601595"/>
              <a:gd name="connsiteX2" fmla="*/ 3373755 w 3419475"/>
              <a:gd name="connsiteY2" fmla="*/ 30480 h 2601595"/>
              <a:gd name="connsiteX3" fmla="*/ 3358515 w 3419475"/>
              <a:gd name="connsiteY3" fmla="*/ 45720 h 2601595"/>
              <a:gd name="connsiteX4" fmla="*/ 3338195 w 3419475"/>
              <a:gd name="connsiteY4" fmla="*/ 76200 h 2601595"/>
              <a:gd name="connsiteX5" fmla="*/ 3307715 w 3419475"/>
              <a:gd name="connsiteY5" fmla="*/ 96520 h 2601595"/>
              <a:gd name="connsiteX6" fmla="*/ 3297555 w 3419475"/>
              <a:gd name="connsiteY6" fmla="*/ 111760 h 2601595"/>
              <a:gd name="connsiteX7" fmla="*/ 3267075 w 3419475"/>
              <a:gd name="connsiteY7" fmla="*/ 127000 h 2601595"/>
              <a:gd name="connsiteX8" fmla="*/ 3251835 w 3419475"/>
              <a:gd name="connsiteY8" fmla="*/ 137160 h 2601595"/>
              <a:gd name="connsiteX9" fmla="*/ 3236595 w 3419475"/>
              <a:gd name="connsiteY9" fmla="*/ 167640 h 2601595"/>
              <a:gd name="connsiteX10" fmla="*/ 3211195 w 3419475"/>
              <a:gd name="connsiteY10" fmla="*/ 198120 h 2601595"/>
              <a:gd name="connsiteX11" fmla="*/ 3160395 w 3419475"/>
              <a:gd name="connsiteY11" fmla="*/ 187960 h 2601595"/>
              <a:gd name="connsiteX12" fmla="*/ 3129915 w 3419475"/>
              <a:gd name="connsiteY12" fmla="*/ 177800 h 2601595"/>
              <a:gd name="connsiteX13" fmla="*/ 3084195 w 3419475"/>
              <a:gd name="connsiteY13" fmla="*/ 182880 h 2601595"/>
              <a:gd name="connsiteX14" fmla="*/ 3043555 w 3419475"/>
              <a:gd name="connsiteY14" fmla="*/ 193040 h 2601595"/>
              <a:gd name="connsiteX15" fmla="*/ 2997835 w 3419475"/>
              <a:gd name="connsiteY15" fmla="*/ 213360 h 2601595"/>
              <a:gd name="connsiteX16" fmla="*/ 2982595 w 3419475"/>
              <a:gd name="connsiteY16" fmla="*/ 218440 h 2601595"/>
              <a:gd name="connsiteX17" fmla="*/ 2967355 w 3419475"/>
              <a:gd name="connsiteY17" fmla="*/ 223520 h 2601595"/>
              <a:gd name="connsiteX18" fmla="*/ 2936875 w 3419475"/>
              <a:gd name="connsiteY18" fmla="*/ 243840 h 2601595"/>
              <a:gd name="connsiteX19" fmla="*/ 2906395 w 3419475"/>
              <a:gd name="connsiteY19" fmla="*/ 264160 h 2601595"/>
              <a:gd name="connsiteX20" fmla="*/ 2880995 w 3419475"/>
              <a:gd name="connsiteY20" fmla="*/ 284480 h 2601595"/>
              <a:gd name="connsiteX21" fmla="*/ 2850515 w 3419475"/>
              <a:gd name="connsiteY21" fmla="*/ 304800 h 2601595"/>
              <a:gd name="connsiteX22" fmla="*/ 2820035 w 3419475"/>
              <a:gd name="connsiteY22" fmla="*/ 320040 h 2601595"/>
              <a:gd name="connsiteX23" fmla="*/ 2809875 w 3419475"/>
              <a:gd name="connsiteY23" fmla="*/ 335280 h 2601595"/>
              <a:gd name="connsiteX24" fmla="*/ 2779395 w 3419475"/>
              <a:gd name="connsiteY24" fmla="*/ 345440 h 2601595"/>
              <a:gd name="connsiteX25" fmla="*/ 2764155 w 3419475"/>
              <a:gd name="connsiteY25" fmla="*/ 350520 h 2601595"/>
              <a:gd name="connsiteX26" fmla="*/ 2733675 w 3419475"/>
              <a:gd name="connsiteY26" fmla="*/ 370840 h 2601595"/>
              <a:gd name="connsiteX27" fmla="*/ 2718435 w 3419475"/>
              <a:gd name="connsiteY27" fmla="*/ 386080 h 2601595"/>
              <a:gd name="connsiteX28" fmla="*/ 2703195 w 3419475"/>
              <a:gd name="connsiteY28" fmla="*/ 391160 h 2601595"/>
              <a:gd name="connsiteX29" fmla="*/ 2672715 w 3419475"/>
              <a:gd name="connsiteY29" fmla="*/ 411480 h 2601595"/>
              <a:gd name="connsiteX30" fmla="*/ 2657475 w 3419475"/>
              <a:gd name="connsiteY30" fmla="*/ 421640 h 2601595"/>
              <a:gd name="connsiteX31" fmla="*/ 2626995 w 3419475"/>
              <a:gd name="connsiteY31" fmla="*/ 447040 h 2601595"/>
              <a:gd name="connsiteX32" fmla="*/ 2606675 w 3419475"/>
              <a:gd name="connsiteY32" fmla="*/ 472440 h 2601595"/>
              <a:gd name="connsiteX33" fmla="*/ 2586355 w 3419475"/>
              <a:gd name="connsiteY33" fmla="*/ 497840 h 2601595"/>
              <a:gd name="connsiteX34" fmla="*/ 2566035 w 3419475"/>
              <a:gd name="connsiteY34" fmla="*/ 528320 h 2601595"/>
              <a:gd name="connsiteX35" fmla="*/ 2550795 w 3419475"/>
              <a:gd name="connsiteY35" fmla="*/ 574040 h 2601595"/>
              <a:gd name="connsiteX36" fmla="*/ 2545715 w 3419475"/>
              <a:gd name="connsiteY36" fmla="*/ 589280 h 2601595"/>
              <a:gd name="connsiteX37" fmla="*/ 2540635 w 3419475"/>
              <a:gd name="connsiteY37" fmla="*/ 604520 h 2601595"/>
              <a:gd name="connsiteX38" fmla="*/ 2525395 w 3419475"/>
              <a:gd name="connsiteY38" fmla="*/ 655320 h 2601595"/>
              <a:gd name="connsiteX39" fmla="*/ 2515235 w 3419475"/>
              <a:gd name="connsiteY39" fmla="*/ 685800 h 2601595"/>
              <a:gd name="connsiteX40" fmla="*/ 2510155 w 3419475"/>
              <a:gd name="connsiteY40" fmla="*/ 701040 h 2601595"/>
              <a:gd name="connsiteX41" fmla="*/ 2499995 w 3419475"/>
              <a:gd name="connsiteY41" fmla="*/ 716280 h 2601595"/>
              <a:gd name="connsiteX42" fmla="*/ 2494915 w 3419475"/>
              <a:gd name="connsiteY42" fmla="*/ 731520 h 2601595"/>
              <a:gd name="connsiteX43" fmla="*/ 2444115 w 3419475"/>
              <a:gd name="connsiteY43" fmla="*/ 782320 h 2601595"/>
              <a:gd name="connsiteX44" fmla="*/ 2398395 w 3419475"/>
              <a:gd name="connsiteY44" fmla="*/ 792480 h 2601595"/>
              <a:gd name="connsiteX45" fmla="*/ 2337435 w 3419475"/>
              <a:gd name="connsiteY45" fmla="*/ 797560 h 2601595"/>
              <a:gd name="connsiteX46" fmla="*/ 2271395 w 3419475"/>
              <a:gd name="connsiteY46" fmla="*/ 812800 h 2601595"/>
              <a:gd name="connsiteX47" fmla="*/ 2235835 w 3419475"/>
              <a:gd name="connsiteY47" fmla="*/ 822960 h 2601595"/>
              <a:gd name="connsiteX48" fmla="*/ 2220595 w 3419475"/>
              <a:gd name="connsiteY48" fmla="*/ 833120 h 2601595"/>
              <a:gd name="connsiteX49" fmla="*/ 2205355 w 3419475"/>
              <a:gd name="connsiteY49" fmla="*/ 838200 h 2601595"/>
              <a:gd name="connsiteX50" fmla="*/ 2174875 w 3419475"/>
              <a:gd name="connsiteY50" fmla="*/ 853440 h 2601595"/>
              <a:gd name="connsiteX51" fmla="*/ 2088515 w 3419475"/>
              <a:gd name="connsiteY51" fmla="*/ 848360 h 2601595"/>
              <a:gd name="connsiteX52" fmla="*/ 2068195 w 3419475"/>
              <a:gd name="connsiteY52" fmla="*/ 853440 h 2601595"/>
              <a:gd name="connsiteX53" fmla="*/ 2037715 w 3419475"/>
              <a:gd name="connsiteY53" fmla="*/ 863600 h 2601595"/>
              <a:gd name="connsiteX54" fmla="*/ 2022475 w 3419475"/>
              <a:gd name="connsiteY54" fmla="*/ 858520 h 2601595"/>
              <a:gd name="connsiteX55" fmla="*/ 1976755 w 3419475"/>
              <a:gd name="connsiteY55" fmla="*/ 858520 h 2601595"/>
              <a:gd name="connsiteX56" fmla="*/ 1951355 w 3419475"/>
              <a:gd name="connsiteY56" fmla="*/ 863600 h 2601595"/>
              <a:gd name="connsiteX57" fmla="*/ 1920875 w 3419475"/>
              <a:gd name="connsiteY57" fmla="*/ 873760 h 2601595"/>
              <a:gd name="connsiteX58" fmla="*/ 1905635 w 3419475"/>
              <a:gd name="connsiteY58" fmla="*/ 878840 h 2601595"/>
              <a:gd name="connsiteX59" fmla="*/ 1890395 w 3419475"/>
              <a:gd name="connsiteY59" fmla="*/ 883920 h 2601595"/>
              <a:gd name="connsiteX60" fmla="*/ 1875155 w 3419475"/>
              <a:gd name="connsiteY60" fmla="*/ 889000 h 2601595"/>
              <a:gd name="connsiteX61" fmla="*/ 1859915 w 3419475"/>
              <a:gd name="connsiteY61" fmla="*/ 899160 h 2601595"/>
              <a:gd name="connsiteX62" fmla="*/ 1829435 w 3419475"/>
              <a:gd name="connsiteY62" fmla="*/ 909320 h 2601595"/>
              <a:gd name="connsiteX63" fmla="*/ 1814195 w 3419475"/>
              <a:gd name="connsiteY63" fmla="*/ 919480 h 2601595"/>
              <a:gd name="connsiteX64" fmla="*/ 1773555 w 3419475"/>
              <a:gd name="connsiteY64" fmla="*/ 924560 h 2601595"/>
              <a:gd name="connsiteX65" fmla="*/ 1722755 w 3419475"/>
              <a:gd name="connsiteY65" fmla="*/ 934720 h 2601595"/>
              <a:gd name="connsiteX66" fmla="*/ 1692275 w 3419475"/>
              <a:gd name="connsiteY66" fmla="*/ 944880 h 2601595"/>
              <a:gd name="connsiteX67" fmla="*/ 1677035 w 3419475"/>
              <a:gd name="connsiteY67" fmla="*/ 949960 h 2601595"/>
              <a:gd name="connsiteX68" fmla="*/ 1646555 w 3419475"/>
              <a:gd name="connsiteY68" fmla="*/ 965200 h 2601595"/>
              <a:gd name="connsiteX69" fmla="*/ 1626235 w 3419475"/>
              <a:gd name="connsiteY69" fmla="*/ 995680 h 2601595"/>
              <a:gd name="connsiteX70" fmla="*/ 1616075 w 3419475"/>
              <a:gd name="connsiteY70" fmla="*/ 1010920 h 2601595"/>
              <a:gd name="connsiteX71" fmla="*/ 1600835 w 3419475"/>
              <a:gd name="connsiteY71" fmla="*/ 1021080 h 2601595"/>
              <a:gd name="connsiteX72" fmla="*/ 1585595 w 3419475"/>
              <a:gd name="connsiteY72" fmla="*/ 1026160 h 2601595"/>
              <a:gd name="connsiteX73" fmla="*/ 1555115 w 3419475"/>
              <a:gd name="connsiteY73" fmla="*/ 1046480 h 2601595"/>
              <a:gd name="connsiteX74" fmla="*/ 1514475 w 3419475"/>
              <a:gd name="connsiteY74" fmla="*/ 1056640 h 2601595"/>
              <a:gd name="connsiteX75" fmla="*/ 1478915 w 3419475"/>
              <a:gd name="connsiteY75" fmla="*/ 1066800 h 2601595"/>
              <a:gd name="connsiteX76" fmla="*/ 1438275 w 3419475"/>
              <a:gd name="connsiteY76" fmla="*/ 1061720 h 2601595"/>
              <a:gd name="connsiteX77" fmla="*/ 1397635 w 3419475"/>
              <a:gd name="connsiteY77" fmla="*/ 1071880 h 2601595"/>
              <a:gd name="connsiteX78" fmla="*/ 1367155 w 3419475"/>
              <a:gd name="connsiteY78" fmla="*/ 1092200 h 2601595"/>
              <a:gd name="connsiteX79" fmla="*/ 1351915 w 3419475"/>
              <a:gd name="connsiteY79" fmla="*/ 1102360 h 2601595"/>
              <a:gd name="connsiteX80" fmla="*/ 1326515 w 3419475"/>
              <a:gd name="connsiteY80" fmla="*/ 1148080 h 2601595"/>
              <a:gd name="connsiteX81" fmla="*/ 1311275 w 3419475"/>
              <a:gd name="connsiteY81" fmla="*/ 1158240 h 2601595"/>
              <a:gd name="connsiteX82" fmla="*/ 1301115 w 3419475"/>
              <a:gd name="connsiteY82" fmla="*/ 1173480 h 2601595"/>
              <a:gd name="connsiteX83" fmla="*/ 1285875 w 3419475"/>
              <a:gd name="connsiteY83" fmla="*/ 1183640 h 2601595"/>
              <a:gd name="connsiteX84" fmla="*/ 1265555 w 3419475"/>
              <a:gd name="connsiteY84" fmla="*/ 1209040 h 2601595"/>
              <a:gd name="connsiteX85" fmla="*/ 1240155 w 3419475"/>
              <a:gd name="connsiteY85" fmla="*/ 1254760 h 2601595"/>
              <a:gd name="connsiteX86" fmla="*/ 1224915 w 3419475"/>
              <a:gd name="connsiteY86" fmla="*/ 1259840 h 2601595"/>
              <a:gd name="connsiteX87" fmla="*/ 1219835 w 3419475"/>
              <a:gd name="connsiteY87" fmla="*/ 1275080 h 2601595"/>
              <a:gd name="connsiteX88" fmla="*/ 1209675 w 3419475"/>
              <a:gd name="connsiteY88" fmla="*/ 1290320 h 2601595"/>
              <a:gd name="connsiteX89" fmla="*/ 1204595 w 3419475"/>
              <a:gd name="connsiteY89" fmla="*/ 1320800 h 2601595"/>
              <a:gd name="connsiteX90" fmla="*/ 1194435 w 3419475"/>
              <a:gd name="connsiteY90" fmla="*/ 1336040 h 2601595"/>
              <a:gd name="connsiteX91" fmla="*/ 1163955 w 3419475"/>
              <a:gd name="connsiteY91" fmla="*/ 1361440 h 2601595"/>
              <a:gd name="connsiteX92" fmla="*/ 1158875 w 3419475"/>
              <a:gd name="connsiteY92" fmla="*/ 1376680 h 2601595"/>
              <a:gd name="connsiteX93" fmla="*/ 1138555 w 3419475"/>
              <a:gd name="connsiteY93" fmla="*/ 1407160 h 2601595"/>
              <a:gd name="connsiteX94" fmla="*/ 1128395 w 3419475"/>
              <a:gd name="connsiteY94" fmla="*/ 1422400 h 2601595"/>
              <a:gd name="connsiteX95" fmla="*/ 1118235 w 3419475"/>
              <a:gd name="connsiteY95" fmla="*/ 1437640 h 2601595"/>
              <a:gd name="connsiteX96" fmla="*/ 1097915 w 3419475"/>
              <a:gd name="connsiteY96" fmla="*/ 1483360 h 2601595"/>
              <a:gd name="connsiteX97" fmla="*/ 1082675 w 3419475"/>
              <a:gd name="connsiteY97" fmla="*/ 1498600 h 2601595"/>
              <a:gd name="connsiteX98" fmla="*/ 1072515 w 3419475"/>
              <a:gd name="connsiteY98" fmla="*/ 1513840 h 2601595"/>
              <a:gd name="connsiteX99" fmla="*/ 1042035 w 3419475"/>
              <a:gd name="connsiteY99" fmla="*/ 1544320 h 2601595"/>
              <a:gd name="connsiteX100" fmla="*/ 1031875 w 3419475"/>
              <a:gd name="connsiteY100" fmla="*/ 1559560 h 2601595"/>
              <a:gd name="connsiteX101" fmla="*/ 1011555 w 3419475"/>
              <a:gd name="connsiteY101" fmla="*/ 1605280 h 2601595"/>
              <a:gd name="connsiteX102" fmla="*/ 996315 w 3419475"/>
              <a:gd name="connsiteY102" fmla="*/ 1615440 h 2601595"/>
              <a:gd name="connsiteX103" fmla="*/ 986155 w 3419475"/>
              <a:gd name="connsiteY103" fmla="*/ 1630680 h 2601595"/>
              <a:gd name="connsiteX104" fmla="*/ 981075 w 3419475"/>
              <a:gd name="connsiteY104" fmla="*/ 1645920 h 2601595"/>
              <a:gd name="connsiteX105" fmla="*/ 965835 w 3419475"/>
              <a:gd name="connsiteY105" fmla="*/ 1651000 h 2601595"/>
              <a:gd name="connsiteX106" fmla="*/ 950595 w 3419475"/>
              <a:gd name="connsiteY106" fmla="*/ 1666240 h 2601595"/>
              <a:gd name="connsiteX107" fmla="*/ 945515 w 3419475"/>
              <a:gd name="connsiteY107" fmla="*/ 1681480 h 2601595"/>
              <a:gd name="connsiteX108" fmla="*/ 930275 w 3419475"/>
              <a:gd name="connsiteY108" fmla="*/ 1732280 h 2601595"/>
              <a:gd name="connsiteX109" fmla="*/ 920115 w 3419475"/>
              <a:gd name="connsiteY109" fmla="*/ 1747520 h 2601595"/>
              <a:gd name="connsiteX110" fmla="*/ 767716 w 3419475"/>
              <a:gd name="connsiteY110" fmla="*/ 1927225 h 2601595"/>
              <a:gd name="connsiteX111" fmla="*/ 593260 w 3419475"/>
              <a:gd name="connsiteY111" fmla="*/ 2136368 h 2601595"/>
              <a:gd name="connsiteX112" fmla="*/ 161211 w 3419475"/>
              <a:gd name="connsiteY112" fmla="*/ 2352392 h 2601595"/>
              <a:gd name="connsiteX113" fmla="*/ 0 w 3419475"/>
              <a:gd name="connsiteY113" fmla="*/ 2601595 h 2601595"/>
              <a:gd name="connsiteX0" fmla="*/ 3419475 w 3419475"/>
              <a:gd name="connsiteY0" fmla="*/ 0 h 2601595"/>
              <a:gd name="connsiteX1" fmla="*/ 3409315 w 3419475"/>
              <a:gd name="connsiteY1" fmla="*/ 15240 h 2601595"/>
              <a:gd name="connsiteX2" fmla="*/ 3373755 w 3419475"/>
              <a:gd name="connsiteY2" fmla="*/ 30480 h 2601595"/>
              <a:gd name="connsiteX3" fmla="*/ 3358515 w 3419475"/>
              <a:gd name="connsiteY3" fmla="*/ 45720 h 2601595"/>
              <a:gd name="connsiteX4" fmla="*/ 3338195 w 3419475"/>
              <a:gd name="connsiteY4" fmla="*/ 76200 h 2601595"/>
              <a:gd name="connsiteX5" fmla="*/ 3307715 w 3419475"/>
              <a:gd name="connsiteY5" fmla="*/ 96520 h 2601595"/>
              <a:gd name="connsiteX6" fmla="*/ 3297555 w 3419475"/>
              <a:gd name="connsiteY6" fmla="*/ 111760 h 2601595"/>
              <a:gd name="connsiteX7" fmla="*/ 3267075 w 3419475"/>
              <a:gd name="connsiteY7" fmla="*/ 127000 h 2601595"/>
              <a:gd name="connsiteX8" fmla="*/ 3251835 w 3419475"/>
              <a:gd name="connsiteY8" fmla="*/ 137160 h 2601595"/>
              <a:gd name="connsiteX9" fmla="*/ 3236595 w 3419475"/>
              <a:gd name="connsiteY9" fmla="*/ 167640 h 2601595"/>
              <a:gd name="connsiteX10" fmla="*/ 3211195 w 3419475"/>
              <a:gd name="connsiteY10" fmla="*/ 198120 h 2601595"/>
              <a:gd name="connsiteX11" fmla="*/ 3160395 w 3419475"/>
              <a:gd name="connsiteY11" fmla="*/ 187960 h 2601595"/>
              <a:gd name="connsiteX12" fmla="*/ 3129915 w 3419475"/>
              <a:gd name="connsiteY12" fmla="*/ 177800 h 2601595"/>
              <a:gd name="connsiteX13" fmla="*/ 3084195 w 3419475"/>
              <a:gd name="connsiteY13" fmla="*/ 182880 h 2601595"/>
              <a:gd name="connsiteX14" fmla="*/ 3043555 w 3419475"/>
              <a:gd name="connsiteY14" fmla="*/ 193040 h 2601595"/>
              <a:gd name="connsiteX15" fmla="*/ 2997835 w 3419475"/>
              <a:gd name="connsiteY15" fmla="*/ 213360 h 2601595"/>
              <a:gd name="connsiteX16" fmla="*/ 2982595 w 3419475"/>
              <a:gd name="connsiteY16" fmla="*/ 218440 h 2601595"/>
              <a:gd name="connsiteX17" fmla="*/ 2967355 w 3419475"/>
              <a:gd name="connsiteY17" fmla="*/ 223520 h 2601595"/>
              <a:gd name="connsiteX18" fmla="*/ 2936875 w 3419475"/>
              <a:gd name="connsiteY18" fmla="*/ 243840 h 2601595"/>
              <a:gd name="connsiteX19" fmla="*/ 2906395 w 3419475"/>
              <a:gd name="connsiteY19" fmla="*/ 264160 h 2601595"/>
              <a:gd name="connsiteX20" fmla="*/ 2880995 w 3419475"/>
              <a:gd name="connsiteY20" fmla="*/ 284480 h 2601595"/>
              <a:gd name="connsiteX21" fmla="*/ 2850515 w 3419475"/>
              <a:gd name="connsiteY21" fmla="*/ 304800 h 2601595"/>
              <a:gd name="connsiteX22" fmla="*/ 2820035 w 3419475"/>
              <a:gd name="connsiteY22" fmla="*/ 320040 h 2601595"/>
              <a:gd name="connsiteX23" fmla="*/ 2809875 w 3419475"/>
              <a:gd name="connsiteY23" fmla="*/ 335280 h 2601595"/>
              <a:gd name="connsiteX24" fmla="*/ 2779395 w 3419475"/>
              <a:gd name="connsiteY24" fmla="*/ 345440 h 2601595"/>
              <a:gd name="connsiteX25" fmla="*/ 2764155 w 3419475"/>
              <a:gd name="connsiteY25" fmla="*/ 350520 h 2601595"/>
              <a:gd name="connsiteX26" fmla="*/ 2733675 w 3419475"/>
              <a:gd name="connsiteY26" fmla="*/ 370840 h 2601595"/>
              <a:gd name="connsiteX27" fmla="*/ 2718435 w 3419475"/>
              <a:gd name="connsiteY27" fmla="*/ 386080 h 2601595"/>
              <a:gd name="connsiteX28" fmla="*/ 2703195 w 3419475"/>
              <a:gd name="connsiteY28" fmla="*/ 391160 h 2601595"/>
              <a:gd name="connsiteX29" fmla="*/ 2672715 w 3419475"/>
              <a:gd name="connsiteY29" fmla="*/ 411480 h 2601595"/>
              <a:gd name="connsiteX30" fmla="*/ 2657475 w 3419475"/>
              <a:gd name="connsiteY30" fmla="*/ 421640 h 2601595"/>
              <a:gd name="connsiteX31" fmla="*/ 2626995 w 3419475"/>
              <a:gd name="connsiteY31" fmla="*/ 447040 h 2601595"/>
              <a:gd name="connsiteX32" fmla="*/ 2606675 w 3419475"/>
              <a:gd name="connsiteY32" fmla="*/ 472440 h 2601595"/>
              <a:gd name="connsiteX33" fmla="*/ 2586355 w 3419475"/>
              <a:gd name="connsiteY33" fmla="*/ 497840 h 2601595"/>
              <a:gd name="connsiteX34" fmla="*/ 2566035 w 3419475"/>
              <a:gd name="connsiteY34" fmla="*/ 528320 h 2601595"/>
              <a:gd name="connsiteX35" fmla="*/ 2550795 w 3419475"/>
              <a:gd name="connsiteY35" fmla="*/ 574040 h 2601595"/>
              <a:gd name="connsiteX36" fmla="*/ 2545715 w 3419475"/>
              <a:gd name="connsiteY36" fmla="*/ 589280 h 2601595"/>
              <a:gd name="connsiteX37" fmla="*/ 2540635 w 3419475"/>
              <a:gd name="connsiteY37" fmla="*/ 604520 h 2601595"/>
              <a:gd name="connsiteX38" fmla="*/ 2525395 w 3419475"/>
              <a:gd name="connsiteY38" fmla="*/ 655320 h 2601595"/>
              <a:gd name="connsiteX39" fmla="*/ 2515235 w 3419475"/>
              <a:gd name="connsiteY39" fmla="*/ 685800 h 2601595"/>
              <a:gd name="connsiteX40" fmla="*/ 2510155 w 3419475"/>
              <a:gd name="connsiteY40" fmla="*/ 701040 h 2601595"/>
              <a:gd name="connsiteX41" fmla="*/ 2499995 w 3419475"/>
              <a:gd name="connsiteY41" fmla="*/ 716280 h 2601595"/>
              <a:gd name="connsiteX42" fmla="*/ 2494915 w 3419475"/>
              <a:gd name="connsiteY42" fmla="*/ 731520 h 2601595"/>
              <a:gd name="connsiteX43" fmla="*/ 2444115 w 3419475"/>
              <a:gd name="connsiteY43" fmla="*/ 782320 h 2601595"/>
              <a:gd name="connsiteX44" fmla="*/ 2398395 w 3419475"/>
              <a:gd name="connsiteY44" fmla="*/ 792480 h 2601595"/>
              <a:gd name="connsiteX45" fmla="*/ 2337435 w 3419475"/>
              <a:gd name="connsiteY45" fmla="*/ 797560 h 2601595"/>
              <a:gd name="connsiteX46" fmla="*/ 2271395 w 3419475"/>
              <a:gd name="connsiteY46" fmla="*/ 812800 h 2601595"/>
              <a:gd name="connsiteX47" fmla="*/ 2235835 w 3419475"/>
              <a:gd name="connsiteY47" fmla="*/ 822960 h 2601595"/>
              <a:gd name="connsiteX48" fmla="*/ 2220595 w 3419475"/>
              <a:gd name="connsiteY48" fmla="*/ 833120 h 2601595"/>
              <a:gd name="connsiteX49" fmla="*/ 2205355 w 3419475"/>
              <a:gd name="connsiteY49" fmla="*/ 838200 h 2601595"/>
              <a:gd name="connsiteX50" fmla="*/ 2174875 w 3419475"/>
              <a:gd name="connsiteY50" fmla="*/ 853440 h 2601595"/>
              <a:gd name="connsiteX51" fmla="*/ 2088515 w 3419475"/>
              <a:gd name="connsiteY51" fmla="*/ 848360 h 2601595"/>
              <a:gd name="connsiteX52" fmla="*/ 2068195 w 3419475"/>
              <a:gd name="connsiteY52" fmla="*/ 853440 h 2601595"/>
              <a:gd name="connsiteX53" fmla="*/ 2037715 w 3419475"/>
              <a:gd name="connsiteY53" fmla="*/ 863600 h 2601595"/>
              <a:gd name="connsiteX54" fmla="*/ 2022475 w 3419475"/>
              <a:gd name="connsiteY54" fmla="*/ 858520 h 2601595"/>
              <a:gd name="connsiteX55" fmla="*/ 1976755 w 3419475"/>
              <a:gd name="connsiteY55" fmla="*/ 858520 h 2601595"/>
              <a:gd name="connsiteX56" fmla="*/ 1951355 w 3419475"/>
              <a:gd name="connsiteY56" fmla="*/ 863600 h 2601595"/>
              <a:gd name="connsiteX57" fmla="*/ 1920875 w 3419475"/>
              <a:gd name="connsiteY57" fmla="*/ 873760 h 2601595"/>
              <a:gd name="connsiteX58" fmla="*/ 1905635 w 3419475"/>
              <a:gd name="connsiteY58" fmla="*/ 878840 h 2601595"/>
              <a:gd name="connsiteX59" fmla="*/ 1890395 w 3419475"/>
              <a:gd name="connsiteY59" fmla="*/ 883920 h 2601595"/>
              <a:gd name="connsiteX60" fmla="*/ 1875155 w 3419475"/>
              <a:gd name="connsiteY60" fmla="*/ 889000 h 2601595"/>
              <a:gd name="connsiteX61" fmla="*/ 1859915 w 3419475"/>
              <a:gd name="connsiteY61" fmla="*/ 899160 h 2601595"/>
              <a:gd name="connsiteX62" fmla="*/ 1829435 w 3419475"/>
              <a:gd name="connsiteY62" fmla="*/ 909320 h 2601595"/>
              <a:gd name="connsiteX63" fmla="*/ 1814195 w 3419475"/>
              <a:gd name="connsiteY63" fmla="*/ 919480 h 2601595"/>
              <a:gd name="connsiteX64" fmla="*/ 1773555 w 3419475"/>
              <a:gd name="connsiteY64" fmla="*/ 924560 h 2601595"/>
              <a:gd name="connsiteX65" fmla="*/ 1722755 w 3419475"/>
              <a:gd name="connsiteY65" fmla="*/ 934720 h 2601595"/>
              <a:gd name="connsiteX66" fmla="*/ 1692275 w 3419475"/>
              <a:gd name="connsiteY66" fmla="*/ 944880 h 2601595"/>
              <a:gd name="connsiteX67" fmla="*/ 1677035 w 3419475"/>
              <a:gd name="connsiteY67" fmla="*/ 949960 h 2601595"/>
              <a:gd name="connsiteX68" fmla="*/ 1646555 w 3419475"/>
              <a:gd name="connsiteY68" fmla="*/ 965200 h 2601595"/>
              <a:gd name="connsiteX69" fmla="*/ 1626235 w 3419475"/>
              <a:gd name="connsiteY69" fmla="*/ 995680 h 2601595"/>
              <a:gd name="connsiteX70" fmla="*/ 1616075 w 3419475"/>
              <a:gd name="connsiteY70" fmla="*/ 1010920 h 2601595"/>
              <a:gd name="connsiteX71" fmla="*/ 1600835 w 3419475"/>
              <a:gd name="connsiteY71" fmla="*/ 1021080 h 2601595"/>
              <a:gd name="connsiteX72" fmla="*/ 1585595 w 3419475"/>
              <a:gd name="connsiteY72" fmla="*/ 1026160 h 2601595"/>
              <a:gd name="connsiteX73" fmla="*/ 1555115 w 3419475"/>
              <a:gd name="connsiteY73" fmla="*/ 1046480 h 2601595"/>
              <a:gd name="connsiteX74" fmla="*/ 1514475 w 3419475"/>
              <a:gd name="connsiteY74" fmla="*/ 1056640 h 2601595"/>
              <a:gd name="connsiteX75" fmla="*/ 1478915 w 3419475"/>
              <a:gd name="connsiteY75" fmla="*/ 1066800 h 2601595"/>
              <a:gd name="connsiteX76" fmla="*/ 1438275 w 3419475"/>
              <a:gd name="connsiteY76" fmla="*/ 1061720 h 2601595"/>
              <a:gd name="connsiteX77" fmla="*/ 1397635 w 3419475"/>
              <a:gd name="connsiteY77" fmla="*/ 1071880 h 2601595"/>
              <a:gd name="connsiteX78" fmla="*/ 1367155 w 3419475"/>
              <a:gd name="connsiteY78" fmla="*/ 1092200 h 2601595"/>
              <a:gd name="connsiteX79" fmla="*/ 1351915 w 3419475"/>
              <a:gd name="connsiteY79" fmla="*/ 1102360 h 2601595"/>
              <a:gd name="connsiteX80" fmla="*/ 1326515 w 3419475"/>
              <a:gd name="connsiteY80" fmla="*/ 1148080 h 2601595"/>
              <a:gd name="connsiteX81" fmla="*/ 1311275 w 3419475"/>
              <a:gd name="connsiteY81" fmla="*/ 1158240 h 2601595"/>
              <a:gd name="connsiteX82" fmla="*/ 1301115 w 3419475"/>
              <a:gd name="connsiteY82" fmla="*/ 1173480 h 2601595"/>
              <a:gd name="connsiteX83" fmla="*/ 1285875 w 3419475"/>
              <a:gd name="connsiteY83" fmla="*/ 1183640 h 2601595"/>
              <a:gd name="connsiteX84" fmla="*/ 1265555 w 3419475"/>
              <a:gd name="connsiteY84" fmla="*/ 1209040 h 2601595"/>
              <a:gd name="connsiteX85" fmla="*/ 1240155 w 3419475"/>
              <a:gd name="connsiteY85" fmla="*/ 1254760 h 2601595"/>
              <a:gd name="connsiteX86" fmla="*/ 1224915 w 3419475"/>
              <a:gd name="connsiteY86" fmla="*/ 1259840 h 2601595"/>
              <a:gd name="connsiteX87" fmla="*/ 1219835 w 3419475"/>
              <a:gd name="connsiteY87" fmla="*/ 1275080 h 2601595"/>
              <a:gd name="connsiteX88" fmla="*/ 1209675 w 3419475"/>
              <a:gd name="connsiteY88" fmla="*/ 1290320 h 2601595"/>
              <a:gd name="connsiteX89" fmla="*/ 1204595 w 3419475"/>
              <a:gd name="connsiteY89" fmla="*/ 1320800 h 2601595"/>
              <a:gd name="connsiteX90" fmla="*/ 1194435 w 3419475"/>
              <a:gd name="connsiteY90" fmla="*/ 1336040 h 2601595"/>
              <a:gd name="connsiteX91" fmla="*/ 1163955 w 3419475"/>
              <a:gd name="connsiteY91" fmla="*/ 1361440 h 2601595"/>
              <a:gd name="connsiteX92" fmla="*/ 1158875 w 3419475"/>
              <a:gd name="connsiteY92" fmla="*/ 1376680 h 2601595"/>
              <a:gd name="connsiteX93" fmla="*/ 1138555 w 3419475"/>
              <a:gd name="connsiteY93" fmla="*/ 1407160 h 2601595"/>
              <a:gd name="connsiteX94" fmla="*/ 1128395 w 3419475"/>
              <a:gd name="connsiteY94" fmla="*/ 1422400 h 2601595"/>
              <a:gd name="connsiteX95" fmla="*/ 1118235 w 3419475"/>
              <a:gd name="connsiteY95" fmla="*/ 1437640 h 2601595"/>
              <a:gd name="connsiteX96" fmla="*/ 1097915 w 3419475"/>
              <a:gd name="connsiteY96" fmla="*/ 1483360 h 2601595"/>
              <a:gd name="connsiteX97" fmla="*/ 1082675 w 3419475"/>
              <a:gd name="connsiteY97" fmla="*/ 1498600 h 2601595"/>
              <a:gd name="connsiteX98" fmla="*/ 1072515 w 3419475"/>
              <a:gd name="connsiteY98" fmla="*/ 1513840 h 2601595"/>
              <a:gd name="connsiteX99" fmla="*/ 1042035 w 3419475"/>
              <a:gd name="connsiteY99" fmla="*/ 1544320 h 2601595"/>
              <a:gd name="connsiteX100" fmla="*/ 1031875 w 3419475"/>
              <a:gd name="connsiteY100" fmla="*/ 1559560 h 2601595"/>
              <a:gd name="connsiteX101" fmla="*/ 1011555 w 3419475"/>
              <a:gd name="connsiteY101" fmla="*/ 1605280 h 2601595"/>
              <a:gd name="connsiteX102" fmla="*/ 996315 w 3419475"/>
              <a:gd name="connsiteY102" fmla="*/ 1615440 h 2601595"/>
              <a:gd name="connsiteX103" fmla="*/ 986155 w 3419475"/>
              <a:gd name="connsiteY103" fmla="*/ 1630680 h 2601595"/>
              <a:gd name="connsiteX104" fmla="*/ 981075 w 3419475"/>
              <a:gd name="connsiteY104" fmla="*/ 1645920 h 2601595"/>
              <a:gd name="connsiteX105" fmla="*/ 965835 w 3419475"/>
              <a:gd name="connsiteY105" fmla="*/ 1651000 h 2601595"/>
              <a:gd name="connsiteX106" fmla="*/ 950595 w 3419475"/>
              <a:gd name="connsiteY106" fmla="*/ 1666240 h 2601595"/>
              <a:gd name="connsiteX107" fmla="*/ 945515 w 3419475"/>
              <a:gd name="connsiteY107" fmla="*/ 1681480 h 2601595"/>
              <a:gd name="connsiteX108" fmla="*/ 930275 w 3419475"/>
              <a:gd name="connsiteY108" fmla="*/ 1732280 h 2601595"/>
              <a:gd name="connsiteX109" fmla="*/ 920115 w 3419475"/>
              <a:gd name="connsiteY109" fmla="*/ 1747520 h 2601595"/>
              <a:gd name="connsiteX110" fmla="*/ 733386 w 3419475"/>
              <a:gd name="connsiteY110" fmla="*/ 1901825 h 2601595"/>
              <a:gd name="connsiteX111" fmla="*/ 593260 w 3419475"/>
              <a:gd name="connsiteY111" fmla="*/ 2136368 h 2601595"/>
              <a:gd name="connsiteX112" fmla="*/ 161211 w 3419475"/>
              <a:gd name="connsiteY112" fmla="*/ 2352392 h 2601595"/>
              <a:gd name="connsiteX113" fmla="*/ 0 w 3419475"/>
              <a:gd name="connsiteY113" fmla="*/ 2601595 h 2601595"/>
              <a:gd name="connsiteX0" fmla="*/ 3419475 w 3419475"/>
              <a:gd name="connsiteY0" fmla="*/ 0 h 2601595"/>
              <a:gd name="connsiteX1" fmla="*/ 3409315 w 3419475"/>
              <a:gd name="connsiteY1" fmla="*/ 15240 h 2601595"/>
              <a:gd name="connsiteX2" fmla="*/ 3373755 w 3419475"/>
              <a:gd name="connsiteY2" fmla="*/ 30480 h 2601595"/>
              <a:gd name="connsiteX3" fmla="*/ 3358515 w 3419475"/>
              <a:gd name="connsiteY3" fmla="*/ 45720 h 2601595"/>
              <a:gd name="connsiteX4" fmla="*/ 3338195 w 3419475"/>
              <a:gd name="connsiteY4" fmla="*/ 76200 h 2601595"/>
              <a:gd name="connsiteX5" fmla="*/ 3307715 w 3419475"/>
              <a:gd name="connsiteY5" fmla="*/ 96520 h 2601595"/>
              <a:gd name="connsiteX6" fmla="*/ 3297555 w 3419475"/>
              <a:gd name="connsiteY6" fmla="*/ 111760 h 2601595"/>
              <a:gd name="connsiteX7" fmla="*/ 3267075 w 3419475"/>
              <a:gd name="connsiteY7" fmla="*/ 127000 h 2601595"/>
              <a:gd name="connsiteX8" fmla="*/ 3251835 w 3419475"/>
              <a:gd name="connsiteY8" fmla="*/ 137160 h 2601595"/>
              <a:gd name="connsiteX9" fmla="*/ 3236595 w 3419475"/>
              <a:gd name="connsiteY9" fmla="*/ 167640 h 2601595"/>
              <a:gd name="connsiteX10" fmla="*/ 3211195 w 3419475"/>
              <a:gd name="connsiteY10" fmla="*/ 198120 h 2601595"/>
              <a:gd name="connsiteX11" fmla="*/ 3160395 w 3419475"/>
              <a:gd name="connsiteY11" fmla="*/ 187960 h 2601595"/>
              <a:gd name="connsiteX12" fmla="*/ 3129915 w 3419475"/>
              <a:gd name="connsiteY12" fmla="*/ 177800 h 2601595"/>
              <a:gd name="connsiteX13" fmla="*/ 3084195 w 3419475"/>
              <a:gd name="connsiteY13" fmla="*/ 182880 h 2601595"/>
              <a:gd name="connsiteX14" fmla="*/ 3043555 w 3419475"/>
              <a:gd name="connsiteY14" fmla="*/ 193040 h 2601595"/>
              <a:gd name="connsiteX15" fmla="*/ 2997835 w 3419475"/>
              <a:gd name="connsiteY15" fmla="*/ 213360 h 2601595"/>
              <a:gd name="connsiteX16" fmla="*/ 2982595 w 3419475"/>
              <a:gd name="connsiteY16" fmla="*/ 218440 h 2601595"/>
              <a:gd name="connsiteX17" fmla="*/ 2967355 w 3419475"/>
              <a:gd name="connsiteY17" fmla="*/ 223520 h 2601595"/>
              <a:gd name="connsiteX18" fmla="*/ 2936875 w 3419475"/>
              <a:gd name="connsiteY18" fmla="*/ 243840 h 2601595"/>
              <a:gd name="connsiteX19" fmla="*/ 2906395 w 3419475"/>
              <a:gd name="connsiteY19" fmla="*/ 264160 h 2601595"/>
              <a:gd name="connsiteX20" fmla="*/ 2880995 w 3419475"/>
              <a:gd name="connsiteY20" fmla="*/ 284480 h 2601595"/>
              <a:gd name="connsiteX21" fmla="*/ 2850515 w 3419475"/>
              <a:gd name="connsiteY21" fmla="*/ 304800 h 2601595"/>
              <a:gd name="connsiteX22" fmla="*/ 2820035 w 3419475"/>
              <a:gd name="connsiteY22" fmla="*/ 320040 h 2601595"/>
              <a:gd name="connsiteX23" fmla="*/ 2809875 w 3419475"/>
              <a:gd name="connsiteY23" fmla="*/ 335280 h 2601595"/>
              <a:gd name="connsiteX24" fmla="*/ 2779395 w 3419475"/>
              <a:gd name="connsiteY24" fmla="*/ 345440 h 2601595"/>
              <a:gd name="connsiteX25" fmla="*/ 2764155 w 3419475"/>
              <a:gd name="connsiteY25" fmla="*/ 350520 h 2601595"/>
              <a:gd name="connsiteX26" fmla="*/ 2733675 w 3419475"/>
              <a:gd name="connsiteY26" fmla="*/ 370840 h 2601595"/>
              <a:gd name="connsiteX27" fmla="*/ 2718435 w 3419475"/>
              <a:gd name="connsiteY27" fmla="*/ 386080 h 2601595"/>
              <a:gd name="connsiteX28" fmla="*/ 2703195 w 3419475"/>
              <a:gd name="connsiteY28" fmla="*/ 391160 h 2601595"/>
              <a:gd name="connsiteX29" fmla="*/ 2672715 w 3419475"/>
              <a:gd name="connsiteY29" fmla="*/ 411480 h 2601595"/>
              <a:gd name="connsiteX30" fmla="*/ 2657475 w 3419475"/>
              <a:gd name="connsiteY30" fmla="*/ 421640 h 2601595"/>
              <a:gd name="connsiteX31" fmla="*/ 2626995 w 3419475"/>
              <a:gd name="connsiteY31" fmla="*/ 447040 h 2601595"/>
              <a:gd name="connsiteX32" fmla="*/ 2606675 w 3419475"/>
              <a:gd name="connsiteY32" fmla="*/ 472440 h 2601595"/>
              <a:gd name="connsiteX33" fmla="*/ 2586355 w 3419475"/>
              <a:gd name="connsiteY33" fmla="*/ 497840 h 2601595"/>
              <a:gd name="connsiteX34" fmla="*/ 2566035 w 3419475"/>
              <a:gd name="connsiteY34" fmla="*/ 528320 h 2601595"/>
              <a:gd name="connsiteX35" fmla="*/ 2550795 w 3419475"/>
              <a:gd name="connsiteY35" fmla="*/ 574040 h 2601595"/>
              <a:gd name="connsiteX36" fmla="*/ 2545715 w 3419475"/>
              <a:gd name="connsiteY36" fmla="*/ 589280 h 2601595"/>
              <a:gd name="connsiteX37" fmla="*/ 2540635 w 3419475"/>
              <a:gd name="connsiteY37" fmla="*/ 604520 h 2601595"/>
              <a:gd name="connsiteX38" fmla="*/ 2525395 w 3419475"/>
              <a:gd name="connsiteY38" fmla="*/ 655320 h 2601595"/>
              <a:gd name="connsiteX39" fmla="*/ 2515235 w 3419475"/>
              <a:gd name="connsiteY39" fmla="*/ 685800 h 2601595"/>
              <a:gd name="connsiteX40" fmla="*/ 2510155 w 3419475"/>
              <a:gd name="connsiteY40" fmla="*/ 701040 h 2601595"/>
              <a:gd name="connsiteX41" fmla="*/ 2499995 w 3419475"/>
              <a:gd name="connsiteY41" fmla="*/ 716280 h 2601595"/>
              <a:gd name="connsiteX42" fmla="*/ 2494915 w 3419475"/>
              <a:gd name="connsiteY42" fmla="*/ 731520 h 2601595"/>
              <a:gd name="connsiteX43" fmla="*/ 2444115 w 3419475"/>
              <a:gd name="connsiteY43" fmla="*/ 782320 h 2601595"/>
              <a:gd name="connsiteX44" fmla="*/ 2398395 w 3419475"/>
              <a:gd name="connsiteY44" fmla="*/ 792480 h 2601595"/>
              <a:gd name="connsiteX45" fmla="*/ 2337435 w 3419475"/>
              <a:gd name="connsiteY45" fmla="*/ 797560 h 2601595"/>
              <a:gd name="connsiteX46" fmla="*/ 2271395 w 3419475"/>
              <a:gd name="connsiteY46" fmla="*/ 812800 h 2601595"/>
              <a:gd name="connsiteX47" fmla="*/ 2235835 w 3419475"/>
              <a:gd name="connsiteY47" fmla="*/ 822960 h 2601595"/>
              <a:gd name="connsiteX48" fmla="*/ 2220595 w 3419475"/>
              <a:gd name="connsiteY48" fmla="*/ 833120 h 2601595"/>
              <a:gd name="connsiteX49" fmla="*/ 2205355 w 3419475"/>
              <a:gd name="connsiteY49" fmla="*/ 838200 h 2601595"/>
              <a:gd name="connsiteX50" fmla="*/ 2174875 w 3419475"/>
              <a:gd name="connsiteY50" fmla="*/ 853440 h 2601595"/>
              <a:gd name="connsiteX51" fmla="*/ 2088515 w 3419475"/>
              <a:gd name="connsiteY51" fmla="*/ 848360 h 2601595"/>
              <a:gd name="connsiteX52" fmla="*/ 2068195 w 3419475"/>
              <a:gd name="connsiteY52" fmla="*/ 853440 h 2601595"/>
              <a:gd name="connsiteX53" fmla="*/ 2037715 w 3419475"/>
              <a:gd name="connsiteY53" fmla="*/ 863600 h 2601595"/>
              <a:gd name="connsiteX54" fmla="*/ 2022475 w 3419475"/>
              <a:gd name="connsiteY54" fmla="*/ 858520 h 2601595"/>
              <a:gd name="connsiteX55" fmla="*/ 1976755 w 3419475"/>
              <a:gd name="connsiteY55" fmla="*/ 858520 h 2601595"/>
              <a:gd name="connsiteX56" fmla="*/ 1951355 w 3419475"/>
              <a:gd name="connsiteY56" fmla="*/ 863600 h 2601595"/>
              <a:gd name="connsiteX57" fmla="*/ 1920875 w 3419475"/>
              <a:gd name="connsiteY57" fmla="*/ 873760 h 2601595"/>
              <a:gd name="connsiteX58" fmla="*/ 1905635 w 3419475"/>
              <a:gd name="connsiteY58" fmla="*/ 878840 h 2601595"/>
              <a:gd name="connsiteX59" fmla="*/ 1890395 w 3419475"/>
              <a:gd name="connsiteY59" fmla="*/ 883920 h 2601595"/>
              <a:gd name="connsiteX60" fmla="*/ 1875155 w 3419475"/>
              <a:gd name="connsiteY60" fmla="*/ 889000 h 2601595"/>
              <a:gd name="connsiteX61" fmla="*/ 1859915 w 3419475"/>
              <a:gd name="connsiteY61" fmla="*/ 899160 h 2601595"/>
              <a:gd name="connsiteX62" fmla="*/ 1829435 w 3419475"/>
              <a:gd name="connsiteY62" fmla="*/ 909320 h 2601595"/>
              <a:gd name="connsiteX63" fmla="*/ 1814195 w 3419475"/>
              <a:gd name="connsiteY63" fmla="*/ 919480 h 2601595"/>
              <a:gd name="connsiteX64" fmla="*/ 1773555 w 3419475"/>
              <a:gd name="connsiteY64" fmla="*/ 924560 h 2601595"/>
              <a:gd name="connsiteX65" fmla="*/ 1722755 w 3419475"/>
              <a:gd name="connsiteY65" fmla="*/ 934720 h 2601595"/>
              <a:gd name="connsiteX66" fmla="*/ 1692275 w 3419475"/>
              <a:gd name="connsiteY66" fmla="*/ 944880 h 2601595"/>
              <a:gd name="connsiteX67" fmla="*/ 1677035 w 3419475"/>
              <a:gd name="connsiteY67" fmla="*/ 949960 h 2601595"/>
              <a:gd name="connsiteX68" fmla="*/ 1646555 w 3419475"/>
              <a:gd name="connsiteY68" fmla="*/ 965200 h 2601595"/>
              <a:gd name="connsiteX69" fmla="*/ 1626235 w 3419475"/>
              <a:gd name="connsiteY69" fmla="*/ 995680 h 2601595"/>
              <a:gd name="connsiteX70" fmla="*/ 1616075 w 3419475"/>
              <a:gd name="connsiteY70" fmla="*/ 1010920 h 2601595"/>
              <a:gd name="connsiteX71" fmla="*/ 1600835 w 3419475"/>
              <a:gd name="connsiteY71" fmla="*/ 1021080 h 2601595"/>
              <a:gd name="connsiteX72" fmla="*/ 1585595 w 3419475"/>
              <a:gd name="connsiteY72" fmla="*/ 1026160 h 2601595"/>
              <a:gd name="connsiteX73" fmla="*/ 1555115 w 3419475"/>
              <a:gd name="connsiteY73" fmla="*/ 1046480 h 2601595"/>
              <a:gd name="connsiteX74" fmla="*/ 1514475 w 3419475"/>
              <a:gd name="connsiteY74" fmla="*/ 1056640 h 2601595"/>
              <a:gd name="connsiteX75" fmla="*/ 1478915 w 3419475"/>
              <a:gd name="connsiteY75" fmla="*/ 1066800 h 2601595"/>
              <a:gd name="connsiteX76" fmla="*/ 1438275 w 3419475"/>
              <a:gd name="connsiteY76" fmla="*/ 1061720 h 2601595"/>
              <a:gd name="connsiteX77" fmla="*/ 1397635 w 3419475"/>
              <a:gd name="connsiteY77" fmla="*/ 1071880 h 2601595"/>
              <a:gd name="connsiteX78" fmla="*/ 1367155 w 3419475"/>
              <a:gd name="connsiteY78" fmla="*/ 1092200 h 2601595"/>
              <a:gd name="connsiteX79" fmla="*/ 1351915 w 3419475"/>
              <a:gd name="connsiteY79" fmla="*/ 1102360 h 2601595"/>
              <a:gd name="connsiteX80" fmla="*/ 1326515 w 3419475"/>
              <a:gd name="connsiteY80" fmla="*/ 1148080 h 2601595"/>
              <a:gd name="connsiteX81" fmla="*/ 1311275 w 3419475"/>
              <a:gd name="connsiteY81" fmla="*/ 1158240 h 2601595"/>
              <a:gd name="connsiteX82" fmla="*/ 1301115 w 3419475"/>
              <a:gd name="connsiteY82" fmla="*/ 1173480 h 2601595"/>
              <a:gd name="connsiteX83" fmla="*/ 1285875 w 3419475"/>
              <a:gd name="connsiteY83" fmla="*/ 1183640 h 2601595"/>
              <a:gd name="connsiteX84" fmla="*/ 1265555 w 3419475"/>
              <a:gd name="connsiteY84" fmla="*/ 1209040 h 2601595"/>
              <a:gd name="connsiteX85" fmla="*/ 1240155 w 3419475"/>
              <a:gd name="connsiteY85" fmla="*/ 1254760 h 2601595"/>
              <a:gd name="connsiteX86" fmla="*/ 1224915 w 3419475"/>
              <a:gd name="connsiteY86" fmla="*/ 1259840 h 2601595"/>
              <a:gd name="connsiteX87" fmla="*/ 1219835 w 3419475"/>
              <a:gd name="connsiteY87" fmla="*/ 1275080 h 2601595"/>
              <a:gd name="connsiteX88" fmla="*/ 1209675 w 3419475"/>
              <a:gd name="connsiteY88" fmla="*/ 1290320 h 2601595"/>
              <a:gd name="connsiteX89" fmla="*/ 1204595 w 3419475"/>
              <a:gd name="connsiteY89" fmla="*/ 1320800 h 2601595"/>
              <a:gd name="connsiteX90" fmla="*/ 1194435 w 3419475"/>
              <a:gd name="connsiteY90" fmla="*/ 1336040 h 2601595"/>
              <a:gd name="connsiteX91" fmla="*/ 1163955 w 3419475"/>
              <a:gd name="connsiteY91" fmla="*/ 1361440 h 2601595"/>
              <a:gd name="connsiteX92" fmla="*/ 1158875 w 3419475"/>
              <a:gd name="connsiteY92" fmla="*/ 1376680 h 2601595"/>
              <a:gd name="connsiteX93" fmla="*/ 1138555 w 3419475"/>
              <a:gd name="connsiteY93" fmla="*/ 1407160 h 2601595"/>
              <a:gd name="connsiteX94" fmla="*/ 1128395 w 3419475"/>
              <a:gd name="connsiteY94" fmla="*/ 1422400 h 2601595"/>
              <a:gd name="connsiteX95" fmla="*/ 1118235 w 3419475"/>
              <a:gd name="connsiteY95" fmla="*/ 1437640 h 2601595"/>
              <a:gd name="connsiteX96" fmla="*/ 1097915 w 3419475"/>
              <a:gd name="connsiteY96" fmla="*/ 1483360 h 2601595"/>
              <a:gd name="connsiteX97" fmla="*/ 1082675 w 3419475"/>
              <a:gd name="connsiteY97" fmla="*/ 1498600 h 2601595"/>
              <a:gd name="connsiteX98" fmla="*/ 1072515 w 3419475"/>
              <a:gd name="connsiteY98" fmla="*/ 1513840 h 2601595"/>
              <a:gd name="connsiteX99" fmla="*/ 1042035 w 3419475"/>
              <a:gd name="connsiteY99" fmla="*/ 1544320 h 2601595"/>
              <a:gd name="connsiteX100" fmla="*/ 1031875 w 3419475"/>
              <a:gd name="connsiteY100" fmla="*/ 1559560 h 2601595"/>
              <a:gd name="connsiteX101" fmla="*/ 1011555 w 3419475"/>
              <a:gd name="connsiteY101" fmla="*/ 1605280 h 2601595"/>
              <a:gd name="connsiteX102" fmla="*/ 996315 w 3419475"/>
              <a:gd name="connsiteY102" fmla="*/ 1615440 h 2601595"/>
              <a:gd name="connsiteX103" fmla="*/ 986155 w 3419475"/>
              <a:gd name="connsiteY103" fmla="*/ 1630680 h 2601595"/>
              <a:gd name="connsiteX104" fmla="*/ 981075 w 3419475"/>
              <a:gd name="connsiteY104" fmla="*/ 1645920 h 2601595"/>
              <a:gd name="connsiteX105" fmla="*/ 965835 w 3419475"/>
              <a:gd name="connsiteY105" fmla="*/ 1651000 h 2601595"/>
              <a:gd name="connsiteX106" fmla="*/ 950595 w 3419475"/>
              <a:gd name="connsiteY106" fmla="*/ 1666240 h 2601595"/>
              <a:gd name="connsiteX107" fmla="*/ 945515 w 3419475"/>
              <a:gd name="connsiteY107" fmla="*/ 1681480 h 2601595"/>
              <a:gd name="connsiteX108" fmla="*/ 930275 w 3419475"/>
              <a:gd name="connsiteY108" fmla="*/ 1732280 h 2601595"/>
              <a:gd name="connsiteX109" fmla="*/ 920115 w 3419475"/>
              <a:gd name="connsiteY109" fmla="*/ 1747520 h 2601595"/>
              <a:gd name="connsiteX110" fmla="*/ 735291 w 3419475"/>
              <a:gd name="connsiteY110" fmla="*/ 1877060 h 2601595"/>
              <a:gd name="connsiteX111" fmla="*/ 593260 w 3419475"/>
              <a:gd name="connsiteY111" fmla="*/ 2136368 h 2601595"/>
              <a:gd name="connsiteX112" fmla="*/ 161211 w 3419475"/>
              <a:gd name="connsiteY112" fmla="*/ 2352392 h 2601595"/>
              <a:gd name="connsiteX113" fmla="*/ 0 w 3419475"/>
              <a:gd name="connsiteY113" fmla="*/ 2601595 h 2601595"/>
              <a:gd name="connsiteX0" fmla="*/ 3419475 w 3419475"/>
              <a:gd name="connsiteY0" fmla="*/ 0 h 2601595"/>
              <a:gd name="connsiteX1" fmla="*/ 3409315 w 3419475"/>
              <a:gd name="connsiteY1" fmla="*/ 15240 h 2601595"/>
              <a:gd name="connsiteX2" fmla="*/ 3373755 w 3419475"/>
              <a:gd name="connsiteY2" fmla="*/ 30480 h 2601595"/>
              <a:gd name="connsiteX3" fmla="*/ 3358515 w 3419475"/>
              <a:gd name="connsiteY3" fmla="*/ 45720 h 2601595"/>
              <a:gd name="connsiteX4" fmla="*/ 3338195 w 3419475"/>
              <a:gd name="connsiteY4" fmla="*/ 76200 h 2601595"/>
              <a:gd name="connsiteX5" fmla="*/ 3307715 w 3419475"/>
              <a:gd name="connsiteY5" fmla="*/ 96520 h 2601595"/>
              <a:gd name="connsiteX6" fmla="*/ 3297555 w 3419475"/>
              <a:gd name="connsiteY6" fmla="*/ 111760 h 2601595"/>
              <a:gd name="connsiteX7" fmla="*/ 3267075 w 3419475"/>
              <a:gd name="connsiteY7" fmla="*/ 127000 h 2601595"/>
              <a:gd name="connsiteX8" fmla="*/ 3251835 w 3419475"/>
              <a:gd name="connsiteY8" fmla="*/ 137160 h 2601595"/>
              <a:gd name="connsiteX9" fmla="*/ 3236595 w 3419475"/>
              <a:gd name="connsiteY9" fmla="*/ 167640 h 2601595"/>
              <a:gd name="connsiteX10" fmla="*/ 3211195 w 3419475"/>
              <a:gd name="connsiteY10" fmla="*/ 198120 h 2601595"/>
              <a:gd name="connsiteX11" fmla="*/ 3160395 w 3419475"/>
              <a:gd name="connsiteY11" fmla="*/ 187960 h 2601595"/>
              <a:gd name="connsiteX12" fmla="*/ 3129915 w 3419475"/>
              <a:gd name="connsiteY12" fmla="*/ 177800 h 2601595"/>
              <a:gd name="connsiteX13" fmla="*/ 3084195 w 3419475"/>
              <a:gd name="connsiteY13" fmla="*/ 182880 h 2601595"/>
              <a:gd name="connsiteX14" fmla="*/ 3043555 w 3419475"/>
              <a:gd name="connsiteY14" fmla="*/ 193040 h 2601595"/>
              <a:gd name="connsiteX15" fmla="*/ 2997835 w 3419475"/>
              <a:gd name="connsiteY15" fmla="*/ 213360 h 2601595"/>
              <a:gd name="connsiteX16" fmla="*/ 2982595 w 3419475"/>
              <a:gd name="connsiteY16" fmla="*/ 218440 h 2601595"/>
              <a:gd name="connsiteX17" fmla="*/ 2967355 w 3419475"/>
              <a:gd name="connsiteY17" fmla="*/ 223520 h 2601595"/>
              <a:gd name="connsiteX18" fmla="*/ 2936875 w 3419475"/>
              <a:gd name="connsiteY18" fmla="*/ 243840 h 2601595"/>
              <a:gd name="connsiteX19" fmla="*/ 2906395 w 3419475"/>
              <a:gd name="connsiteY19" fmla="*/ 264160 h 2601595"/>
              <a:gd name="connsiteX20" fmla="*/ 2880995 w 3419475"/>
              <a:gd name="connsiteY20" fmla="*/ 284480 h 2601595"/>
              <a:gd name="connsiteX21" fmla="*/ 2850515 w 3419475"/>
              <a:gd name="connsiteY21" fmla="*/ 304800 h 2601595"/>
              <a:gd name="connsiteX22" fmla="*/ 2820035 w 3419475"/>
              <a:gd name="connsiteY22" fmla="*/ 320040 h 2601595"/>
              <a:gd name="connsiteX23" fmla="*/ 2809875 w 3419475"/>
              <a:gd name="connsiteY23" fmla="*/ 335280 h 2601595"/>
              <a:gd name="connsiteX24" fmla="*/ 2779395 w 3419475"/>
              <a:gd name="connsiteY24" fmla="*/ 345440 h 2601595"/>
              <a:gd name="connsiteX25" fmla="*/ 2764155 w 3419475"/>
              <a:gd name="connsiteY25" fmla="*/ 350520 h 2601595"/>
              <a:gd name="connsiteX26" fmla="*/ 2733675 w 3419475"/>
              <a:gd name="connsiteY26" fmla="*/ 370840 h 2601595"/>
              <a:gd name="connsiteX27" fmla="*/ 2718435 w 3419475"/>
              <a:gd name="connsiteY27" fmla="*/ 386080 h 2601595"/>
              <a:gd name="connsiteX28" fmla="*/ 2703195 w 3419475"/>
              <a:gd name="connsiteY28" fmla="*/ 391160 h 2601595"/>
              <a:gd name="connsiteX29" fmla="*/ 2672715 w 3419475"/>
              <a:gd name="connsiteY29" fmla="*/ 411480 h 2601595"/>
              <a:gd name="connsiteX30" fmla="*/ 2657475 w 3419475"/>
              <a:gd name="connsiteY30" fmla="*/ 421640 h 2601595"/>
              <a:gd name="connsiteX31" fmla="*/ 2626995 w 3419475"/>
              <a:gd name="connsiteY31" fmla="*/ 447040 h 2601595"/>
              <a:gd name="connsiteX32" fmla="*/ 2606675 w 3419475"/>
              <a:gd name="connsiteY32" fmla="*/ 472440 h 2601595"/>
              <a:gd name="connsiteX33" fmla="*/ 2586355 w 3419475"/>
              <a:gd name="connsiteY33" fmla="*/ 497840 h 2601595"/>
              <a:gd name="connsiteX34" fmla="*/ 2566035 w 3419475"/>
              <a:gd name="connsiteY34" fmla="*/ 528320 h 2601595"/>
              <a:gd name="connsiteX35" fmla="*/ 2550795 w 3419475"/>
              <a:gd name="connsiteY35" fmla="*/ 574040 h 2601595"/>
              <a:gd name="connsiteX36" fmla="*/ 2545715 w 3419475"/>
              <a:gd name="connsiteY36" fmla="*/ 589280 h 2601595"/>
              <a:gd name="connsiteX37" fmla="*/ 2540635 w 3419475"/>
              <a:gd name="connsiteY37" fmla="*/ 604520 h 2601595"/>
              <a:gd name="connsiteX38" fmla="*/ 2525395 w 3419475"/>
              <a:gd name="connsiteY38" fmla="*/ 655320 h 2601595"/>
              <a:gd name="connsiteX39" fmla="*/ 2515235 w 3419475"/>
              <a:gd name="connsiteY39" fmla="*/ 685800 h 2601595"/>
              <a:gd name="connsiteX40" fmla="*/ 2510155 w 3419475"/>
              <a:gd name="connsiteY40" fmla="*/ 701040 h 2601595"/>
              <a:gd name="connsiteX41" fmla="*/ 2499995 w 3419475"/>
              <a:gd name="connsiteY41" fmla="*/ 716280 h 2601595"/>
              <a:gd name="connsiteX42" fmla="*/ 2494915 w 3419475"/>
              <a:gd name="connsiteY42" fmla="*/ 731520 h 2601595"/>
              <a:gd name="connsiteX43" fmla="*/ 2444115 w 3419475"/>
              <a:gd name="connsiteY43" fmla="*/ 782320 h 2601595"/>
              <a:gd name="connsiteX44" fmla="*/ 2398395 w 3419475"/>
              <a:gd name="connsiteY44" fmla="*/ 792480 h 2601595"/>
              <a:gd name="connsiteX45" fmla="*/ 2337435 w 3419475"/>
              <a:gd name="connsiteY45" fmla="*/ 797560 h 2601595"/>
              <a:gd name="connsiteX46" fmla="*/ 2271395 w 3419475"/>
              <a:gd name="connsiteY46" fmla="*/ 812800 h 2601595"/>
              <a:gd name="connsiteX47" fmla="*/ 2235835 w 3419475"/>
              <a:gd name="connsiteY47" fmla="*/ 822960 h 2601595"/>
              <a:gd name="connsiteX48" fmla="*/ 2220595 w 3419475"/>
              <a:gd name="connsiteY48" fmla="*/ 833120 h 2601595"/>
              <a:gd name="connsiteX49" fmla="*/ 2205355 w 3419475"/>
              <a:gd name="connsiteY49" fmla="*/ 838200 h 2601595"/>
              <a:gd name="connsiteX50" fmla="*/ 2174875 w 3419475"/>
              <a:gd name="connsiteY50" fmla="*/ 853440 h 2601595"/>
              <a:gd name="connsiteX51" fmla="*/ 2088515 w 3419475"/>
              <a:gd name="connsiteY51" fmla="*/ 848360 h 2601595"/>
              <a:gd name="connsiteX52" fmla="*/ 2068195 w 3419475"/>
              <a:gd name="connsiteY52" fmla="*/ 853440 h 2601595"/>
              <a:gd name="connsiteX53" fmla="*/ 2037715 w 3419475"/>
              <a:gd name="connsiteY53" fmla="*/ 863600 h 2601595"/>
              <a:gd name="connsiteX54" fmla="*/ 2022475 w 3419475"/>
              <a:gd name="connsiteY54" fmla="*/ 858520 h 2601595"/>
              <a:gd name="connsiteX55" fmla="*/ 1976755 w 3419475"/>
              <a:gd name="connsiteY55" fmla="*/ 858520 h 2601595"/>
              <a:gd name="connsiteX56" fmla="*/ 1951355 w 3419475"/>
              <a:gd name="connsiteY56" fmla="*/ 863600 h 2601595"/>
              <a:gd name="connsiteX57" fmla="*/ 1920875 w 3419475"/>
              <a:gd name="connsiteY57" fmla="*/ 873760 h 2601595"/>
              <a:gd name="connsiteX58" fmla="*/ 1905635 w 3419475"/>
              <a:gd name="connsiteY58" fmla="*/ 878840 h 2601595"/>
              <a:gd name="connsiteX59" fmla="*/ 1890395 w 3419475"/>
              <a:gd name="connsiteY59" fmla="*/ 883920 h 2601595"/>
              <a:gd name="connsiteX60" fmla="*/ 1875155 w 3419475"/>
              <a:gd name="connsiteY60" fmla="*/ 889000 h 2601595"/>
              <a:gd name="connsiteX61" fmla="*/ 1859915 w 3419475"/>
              <a:gd name="connsiteY61" fmla="*/ 899160 h 2601595"/>
              <a:gd name="connsiteX62" fmla="*/ 1829435 w 3419475"/>
              <a:gd name="connsiteY62" fmla="*/ 909320 h 2601595"/>
              <a:gd name="connsiteX63" fmla="*/ 1814195 w 3419475"/>
              <a:gd name="connsiteY63" fmla="*/ 919480 h 2601595"/>
              <a:gd name="connsiteX64" fmla="*/ 1773555 w 3419475"/>
              <a:gd name="connsiteY64" fmla="*/ 924560 h 2601595"/>
              <a:gd name="connsiteX65" fmla="*/ 1722755 w 3419475"/>
              <a:gd name="connsiteY65" fmla="*/ 934720 h 2601595"/>
              <a:gd name="connsiteX66" fmla="*/ 1692275 w 3419475"/>
              <a:gd name="connsiteY66" fmla="*/ 944880 h 2601595"/>
              <a:gd name="connsiteX67" fmla="*/ 1677035 w 3419475"/>
              <a:gd name="connsiteY67" fmla="*/ 949960 h 2601595"/>
              <a:gd name="connsiteX68" fmla="*/ 1646555 w 3419475"/>
              <a:gd name="connsiteY68" fmla="*/ 965200 h 2601595"/>
              <a:gd name="connsiteX69" fmla="*/ 1626235 w 3419475"/>
              <a:gd name="connsiteY69" fmla="*/ 995680 h 2601595"/>
              <a:gd name="connsiteX70" fmla="*/ 1616075 w 3419475"/>
              <a:gd name="connsiteY70" fmla="*/ 1010920 h 2601595"/>
              <a:gd name="connsiteX71" fmla="*/ 1600835 w 3419475"/>
              <a:gd name="connsiteY71" fmla="*/ 1021080 h 2601595"/>
              <a:gd name="connsiteX72" fmla="*/ 1585595 w 3419475"/>
              <a:gd name="connsiteY72" fmla="*/ 1026160 h 2601595"/>
              <a:gd name="connsiteX73" fmla="*/ 1555115 w 3419475"/>
              <a:gd name="connsiteY73" fmla="*/ 1046480 h 2601595"/>
              <a:gd name="connsiteX74" fmla="*/ 1514475 w 3419475"/>
              <a:gd name="connsiteY74" fmla="*/ 1056640 h 2601595"/>
              <a:gd name="connsiteX75" fmla="*/ 1478915 w 3419475"/>
              <a:gd name="connsiteY75" fmla="*/ 1066800 h 2601595"/>
              <a:gd name="connsiteX76" fmla="*/ 1438275 w 3419475"/>
              <a:gd name="connsiteY76" fmla="*/ 1061720 h 2601595"/>
              <a:gd name="connsiteX77" fmla="*/ 1397635 w 3419475"/>
              <a:gd name="connsiteY77" fmla="*/ 1071880 h 2601595"/>
              <a:gd name="connsiteX78" fmla="*/ 1367155 w 3419475"/>
              <a:gd name="connsiteY78" fmla="*/ 1092200 h 2601595"/>
              <a:gd name="connsiteX79" fmla="*/ 1351915 w 3419475"/>
              <a:gd name="connsiteY79" fmla="*/ 1102360 h 2601595"/>
              <a:gd name="connsiteX80" fmla="*/ 1326515 w 3419475"/>
              <a:gd name="connsiteY80" fmla="*/ 1148080 h 2601595"/>
              <a:gd name="connsiteX81" fmla="*/ 1311275 w 3419475"/>
              <a:gd name="connsiteY81" fmla="*/ 1158240 h 2601595"/>
              <a:gd name="connsiteX82" fmla="*/ 1301115 w 3419475"/>
              <a:gd name="connsiteY82" fmla="*/ 1173480 h 2601595"/>
              <a:gd name="connsiteX83" fmla="*/ 1285875 w 3419475"/>
              <a:gd name="connsiteY83" fmla="*/ 1183640 h 2601595"/>
              <a:gd name="connsiteX84" fmla="*/ 1265555 w 3419475"/>
              <a:gd name="connsiteY84" fmla="*/ 1209040 h 2601595"/>
              <a:gd name="connsiteX85" fmla="*/ 1240155 w 3419475"/>
              <a:gd name="connsiteY85" fmla="*/ 1254760 h 2601595"/>
              <a:gd name="connsiteX86" fmla="*/ 1224915 w 3419475"/>
              <a:gd name="connsiteY86" fmla="*/ 1259840 h 2601595"/>
              <a:gd name="connsiteX87" fmla="*/ 1219835 w 3419475"/>
              <a:gd name="connsiteY87" fmla="*/ 1275080 h 2601595"/>
              <a:gd name="connsiteX88" fmla="*/ 1209675 w 3419475"/>
              <a:gd name="connsiteY88" fmla="*/ 1290320 h 2601595"/>
              <a:gd name="connsiteX89" fmla="*/ 1204595 w 3419475"/>
              <a:gd name="connsiteY89" fmla="*/ 1320800 h 2601595"/>
              <a:gd name="connsiteX90" fmla="*/ 1194435 w 3419475"/>
              <a:gd name="connsiteY90" fmla="*/ 1336040 h 2601595"/>
              <a:gd name="connsiteX91" fmla="*/ 1163955 w 3419475"/>
              <a:gd name="connsiteY91" fmla="*/ 1361440 h 2601595"/>
              <a:gd name="connsiteX92" fmla="*/ 1158875 w 3419475"/>
              <a:gd name="connsiteY92" fmla="*/ 1376680 h 2601595"/>
              <a:gd name="connsiteX93" fmla="*/ 1138555 w 3419475"/>
              <a:gd name="connsiteY93" fmla="*/ 1407160 h 2601595"/>
              <a:gd name="connsiteX94" fmla="*/ 1128395 w 3419475"/>
              <a:gd name="connsiteY94" fmla="*/ 1422400 h 2601595"/>
              <a:gd name="connsiteX95" fmla="*/ 1118235 w 3419475"/>
              <a:gd name="connsiteY95" fmla="*/ 1437640 h 2601595"/>
              <a:gd name="connsiteX96" fmla="*/ 1097915 w 3419475"/>
              <a:gd name="connsiteY96" fmla="*/ 1483360 h 2601595"/>
              <a:gd name="connsiteX97" fmla="*/ 1082675 w 3419475"/>
              <a:gd name="connsiteY97" fmla="*/ 1498600 h 2601595"/>
              <a:gd name="connsiteX98" fmla="*/ 1072515 w 3419475"/>
              <a:gd name="connsiteY98" fmla="*/ 1513840 h 2601595"/>
              <a:gd name="connsiteX99" fmla="*/ 1042035 w 3419475"/>
              <a:gd name="connsiteY99" fmla="*/ 1544320 h 2601595"/>
              <a:gd name="connsiteX100" fmla="*/ 1031875 w 3419475"/>
              <a:gd name="connsiteY100" fmla="*/ 1559560 h 2601595"/>
              <a:gd name="connsiteX101" fmla="*/ 1011555 w 3419475"/>
              <a:gd name="connsiteY101" fmla="*/ 1605280 h 2601595"/>
              <a:gd name="connsiteX102" fmla="*/ 996315 w 3419475"/>
              <a:gd name="connsiteY102" fmla="*/ 1615440 h 2601595"/>
              <a:gd name="connsiteX103" fmla="*/ 986155 w 3419475"/>
              <a:gd name="connsiteY103" fmla="*/ 1630680 h 2601595"/>
              <a:gd name="connsiteX104" fmla="*/ 981075 w 3419475"/>
              <a:gd name="connsiteY104" fmla="*/ 1645920 h 2601595"/>
              <a:gd name="connsiteX105" fmla="*/ 965835 w 3419475"/>
              <a:gd name="connsiteY105" fmla="*/ 1651000 h 2601595"/>
              <a:gd name="connsiteX106" fmla="*/ 950595 w 3419475"/>
              <a:gd name="connsiteY106" fmla="*/ 1666240 h 2601595"/>
              <a:gd name="connsiteX107" fmla="*/ 945515 w 3419475"/>
              <a:gd name="connsiteY107" fmla="*/ 1681480 h 2601595"/>
              <a:gd name="connsiteX108" fmla="*/ 930275 w 3419475"/>
              <a:gd name="connsiteY108" fmla="*/ 1732280 h 2601595"/>
              <a:gd name="connsiteX109" fmla="*/ 923290 w 3419475"/>
              <a:gd name="connsiteY109" fmla="*/ 1759352 h 2601595"/>
              <a:gd name="connsiteX110" fmla="*/ 735291 w 3419475"/>
              <a:gd name="connsiteY110" fmla="*/ 1877060 h 2601595"/>
              <a:gd name="connsiteX111" fmla="*/ 593260 w 3419475"/>
              <a:gd name="connsiteY111" fmla="*/ 2136368 h 2601595"/>
              <a:gd name="connsiteX112" fmla="*/ 161211 w 3419475"/>
              <a:gd name="connsiteY112" fmla="*/ 2352392 h 2601595"/>
              <a:gd name="connsiteX113" fmla="*/ 0 w 3419475"/>
              <a:gd name="connsiteY113" fmla="*/ 2601595 h 2601595"/>
              <a:gd name="connsiteX0" fmla="*/ 3419475 w 3419475"/>
              <a:gd name="connsiteY0" fmla="*/ 0 h 2601595"/>
              <a:gd name="connsiteX1" fmla="*/ 3409315 w 3419475"/>
              <a:gd name="connsiteY1" fmla="*/ 15240 h 2601595"/>
              <a:gd name="connsiteX2" fmla="*/ 3373755 w 3419475"/>
              <a:gd name="connsiteY2" fmla="*/ 30480 h 2601595"/>
              <a:gd name="connsiteX3" fmla="*/ 3358515 w 3419475"/>
              <a:gd name="connsiteY3" fmla="*/ 45720 h 2601595"/>
              <a:gd name="connsiteX4" fmla="*/ 3338195 w 3419475"/>
              <a:gd name="connsiteY4" fmla="*/ 76200 h 2601595"/>
              <a:gd name="connsiteX5" fmla="*/ 3307715 w 3419475"/>
              <a:gd name="connsiteY5" fmla="*/ 96520 h 2601595"/>
              <a:gd name="connsiteX6" fmla="*/ 3297555 w 3419475"/>
              <a:gd name="connsiteY6" fmla="*/ 111760 h 2601595"/>
              <a:gd name="connsiteX7" fmla="*/ 3267075 w 3419475"/>
              <a:gd name="connsiteY7" fmla="*/ 127000 h 2601595"/>
              <a:gd name="connsiteX8" fmla="*/ 3251835 w 3419475"/>
              <a:gd name="connsiteY8" fmla="*/ 137160 h 2601595"/>
              <a:gd name="connsiteX9" fmla="*/ 3236595 w 3419475"/>
              <a:gd name="connsiteY9" fmla="*/ 167640 h 2601595"/>
              <a:gd name="connsiteX10" fmla="*/ 3211195 w 3419475"/>
              <a:gd name="connsiteY10" fmla="*/ 198120 h 2601595"/>
              <a:gd name="connsiteX11" fmla="*/ 3160395 w 3419475"/>
              <a:gd name="connsiteY11" fmla="*/ 187960 h 2601595"/>
              <a:gd name="connsiteX12" fmla="*/ 3129915 w 3419475"/>
              <a:gd name="connsiteY12" fmla="*/ 177800 h 2601595"/>
              <a:gd name="connsiteX13" fmla="*/ 3084195 w 3419475"/>
              <a:gd name="connsiteY13" fmla="*/ 182880 h 2601595"/>
              <a:gd name="connsiteX14" fmla="*/ 3043555 w 3419475"/>
              <a:gd name="connsiteY14" fmla="*/ 193040 h 2601595"/>
              <a:gd name="connsiteX15" fmla="*/ 2997835 w 3419475"/>
              <a:gd name="connsiteY15" fmla="*/ 213360 h 2601595"/>
              <a:gd name="connsiteX16" fmla="*/ 2982595 w 3419475"/>
              <a:gd name="connsiteY16" fmla="*/ 218440 h 2601595"/>
              <a:gd name="connsiteX17" fmla="*/ 2967355 w 3419475"/>
              <a:gd name="connsiteY17" fmla="*/ 223520 h 2601595"/>
              <a:gd name="connsiteX18" fmla="*/ 2936875 w 3419475"/>
              <a:gd name="connsiteY18" fmla="*/ 243840 h 2601595"/>
              <a:gd name="connsiteX19" fmla="*/ 2906395 w 3419475"/>
              <a:gd name="connsiteY19" fmla="*/ 264160 h 2601595"/>
              <a:gd name="connsiteX20" fmla="*/ 2880995 w 3419475"/>
              <a:gd name="connsiteY20" fmla="*/ 284480 h 2601595"/>
              <a:gd name="connsiteX21" fmla="*/ 2850515 w 3419475"/>
              <a:gd name="connsiteY21" fmla="*/ 304800 h 2601595"/>
              <a:gd name="connsiteX22" fmla="*/ 2820035 w 3419475"/>
              <a:gd name="connsiteY22" fmla="*/ 320040 h 2601595"/>
              <a:gd name="connsiteX23" fmla="*/ 2809875 w 3419475"/>
              <a:gd name="connsiteY23" fmla="*/ 335280 h 2601595"/>
              <a:gd name="connsiteX24" fmla="*/ 2779395 w 3419475"/>
              <a:gd name="connsiteY24" fmla="*/ 345440 h 2601595"/>
              <a:gd name="connsiteX25" fmla="*/ 2764155 w 3419475"/>
              <a:gd name="connsiteY25" fmla="*/ 350520 h 2601595"/>
              <a:gd name="connsiteX26" fmla="*/ 2733675 w 3419475"/>
              <a:gd name="connsiteY26" fmla="*/ 370840 h 2601595"/>
              <a:gd name="connsiteX27" fmla="*/ 2718435 w 3419475"/>
              <a:gd name="connsiteY27" fmla="*/ 386080 h 2601595"/>
              <a:gd name="connsiteX28" fmla="*/ 2703195 w 3419475"/>
              <a:gd name="connsiteY28" fmla="*/ 391160 h 2601595"/>
              <a:gd name="connsiteX29" fmla="*/ 2672715 w 3419475"/>
              <a:gd name="connsiteY29" fmla="*/ 411480 h 2601595"/>
              <a:gd name="connsiteX30" fmla="*/ 2657475 w 3419475"/>
              <a:gd name="connsiteY30" fmla="*/ 421640 h 2601595"/>
              <a:gd name="connsiteX31" fmla="*/ 2626995 w 3419475"/>
              <a:gd name="connsiteY31" fmla="*/ 447040 h 2601595"/>
              <a:gd name="connsiteX32" fmla="*/ 2606675 w 3419475"/>
              <a:gd name="connsiteY32" fmla="*/ 472440 h 2601595"/>
              <a:gd name="connsiteX33" fmla="*/ 2586355 w 3419475"/>
              <a:gd name="connsiteY33" fmla="*/ 497840 h 2601595"/>
              <a:gd name="connsiteX34" fmla="*/ 2566035 w 3419475"/>
              <a:gd name="connsiteY34" fmla="*/ 528320 h 2601595"/>
              <a:gd name="connsiteX35" fmla="*/ 2550795 w 3419475"/>
              <a:gd name="connsiteY35" fmla="*/ 574040 h 2601595"/>
              <a:gd name="connsiteX36" fmla="*/ 2545715 w 3419475"/>
              <a:gd name="connsiteY36" fmla="*/ 589280 h 2601595"/>
              <a:gd name="connsiteX37" fmla="*/ 2540635 w 3419475"/>
              <a:gd name="connsiteY37" fmla="*/ 604520 h 2601595"/>
              <a:gd name="connsiteX38" fmla="*/ 2525395 w 3419475"/>
              <a:gd name="connsiteY38" fmla="*/ 655320 h 2601595"/>
              <a:gd name="connsiteX39" fmla="*/ 2515235 w 3419475"/>
              <a:gd name="connsiteY39" fmla="*/ 685800 h 2601595"/>
              <a:gd name="connsiteX40" fmla="*/ 2510155 w 3419475"/>
              <a:gd name="connsiteY40" fmla="*/ 701040 h 2601595"/>
              <a:gd name="connsiteX41" fmla="*/ 2499995 w 3419475"/>
              <a:gd name="connsiteY41" fmla="*/ 716280 h 2601595"/>
              <a:gd name="connsiteX42" fmla="*/ 2494915 w 3419475"/>
              <a:gd name="connsiteY42" fmla="*/ 731520 h 2601595"/>
              <a:gd name="connsiteX43" fmla="*/ 2444115 w 3419475"/>
              <a:gd name="connsiteY43" fmla="*/ 782320 h 2601595"/>
              <a:gd name="connsiteX44" fmla="*/ 2398395 w 3419475"/>
              <a:gd name="connsiteY44" fmla="*/ 792480 h 2601595"/>
              <a:gd name="connsiteX45" fmla="*/ 2337435 w 3419475"/>
              <a:gd name="connsiteY45" fmla="*/ 797560 h 2601595"/>
              <a:gd name="connsiteX46" fmla="*/ 2271395 w 3419475"/>
              <a:gd name="connsiteY46" fmla="*/ 812800 h 2601595"/>
              <a:gd name="connsiteX47" fmla="*/ 2235835 w 3419475"/>
              <a:gd name="connsiteY47" fmla="*/ 822960 h 2601595"/>
              <a:gd name="connsiteX48" fmla="*/ 2220595 w 3419475"/>
              <a:gd name="connsiteY48" fmla="*/ 833120 h 2601595"/>
              <a:gd name="connsiteX49" fmla="*/ 2205355 w 3419475"/>
              <a:gd name="connsiteY49" fmla="*/ 838200 h 2601595"/>
              <a:gd name="connsiteX50" fmla="*/ 2174875 w 3419475"/>
              <a:gd name="connsiteY50" fmla="*/ 853440 h 2601595"/>
              <a:gd name="connsiteX51" fmla="*/ 2088515 w 3419475"/>
              <a:gd name="connsiteY51" fmla="*/ 848360 h 2601595"/>
              <a:gd name="connsiteX52" fmla="*/ 2068195 w 3419475"/>
              <a:gd name="connsiteY52" fmla="*/ 853440 h 2601595"/>
              <a:gd name="connsiteX53" fmla="*/ 2037715 w 3419475"/>
              <a:gd name="connsiteY53" fmla="*/ 863600 h 2601595"/>
              <a:gd name="connsiteX54" fmla="*/ 2022475 w 3419475"/>
              <a:gd name="connsiteY54" fmla="*/ 858520 h 2601595"/>
              <a:gd name="connsiteX55" fmla="*/ 1976755 w 3419475"/>
              <a:gd name="connsiteY55" fmla="*/ 858520 h 2601595"/>
              <a:gd name="connsiteX56" fmla="*/ 1951355 w 3419475"/>
              <a:gd name="connsiteY56" fmla="*/ 863600 h 2601595"/>
              <a:gd name="connsiteX57" fmla="*/ 1920875 w 3419475"/>
              <a:gd name="connsiteY57" fmla="*/ 873760 h 2601595"/>
              <a:gd name="connsiteX58" fmla="*/ 1905635 w 3419475"/>
              <a:gd name="connsiteY58" fmla="*/ 878840 h 2601595"/>
              <a:gd name="connsiteX59" fmla="*/ 1890395 w 3419475"/>
              <a:gd name="connsiteY59" fmla="*/ 883920 h 2601595"/>
              <a:gd name="connsiteX60" fmla="*/ 1875155 w 3419475"/>
              <a:gd name="connsiteY60" fmla="*/ 889000 h 2601595"/>
              <a:gd name="connsiteX61" fmla="*/ 1859915 w 3419475"/>
              <a:gd name="connsiteY61" fmla="*/ 899160 h 2601595"/>
              <a:gd name="connsiteX62" fmla="*/ 1829435 w 3419475"/>
              <a:gd name="connsiteY62" fmla="*/ 909320 h 2601595"/>
              <a:gd name="connsiteX63" fmla="*/ 1814195 w 3419475"/>
              <a:gd name="connsiteY63" fmla="*/ 919480 h 2601595"/>
              <a:gd name="connsiteX64" fmla="*/ 1773555 w 3419475"/>
              <a:gd name="connsiteY64" fmla="*/ 924560 h 2601595"/>
              <a:gd name="connsiteX65" fmla="*/ 1722755 w 3419475"/>
              <a:gd name="connsiteY65" fmla="*/ 934720 h 2601595"/>
              <a:gd name="connsiteX66" fmla="*/ 1692275 w 3419475"/>
              <a:gd name="connsiteY66" fmla="*/ 944880 h 2601595"/>
              <a:gd name="connsiteX67" fmla="*/ 1677035 w 3419475"/>
              <a:gd name="connsiteY67" fmla="*/ 949960 h 2601595"/>
              <a:gd name="connsiteX68" fmla="*/ 1646555 w 3419475"/>
              <a:gd name="connsiteY68" fmla="*/ 965200 h 2601595"/>
              <a:gd name="connsiteX69" fmla="*/ 1626235 w 3419475"/>
              <a:gd name="connsiteY69" fmla="*/ 995680 h 2601595"/>
              <a:gd name="connsiteX70" fmla="*/ 1616075 w 3419475"/>
              <a:gd name="connsiteY70" fmla="*/ 1010920 h 2601595"/>
              <a:gd name="connsiteX71" fmla="*/ 1600835 w 3419475"/>
              <a:gd name="connsiteY71" fmla="*/ 1021080 h 2601595"/>
              <a:gd name="connsiteX72" fmla="*/ 1585595 w 3419475"/>
              <a:gd name="connsiteY72" fmla="*/ 1026160 h 2601595"/>
              <a:gd name="connsiteX73" fmla="*/ 1555115 w 3419475"/>
              <a:gd name="connsiteY73" fmla="*/ 1046480 h 2601595"/>
              <a:gd name="connsiteX74" fmla="*/ 1514475 w 3419475"/>
              <a:gd name="connsiteY74" fmla="*/ 1056640 h 2601595"/>
              <a:gd name="connsiteX75" fmla="*/ 1478915 w 3419475"/>
              <a:gd name="connsiteY75" fmla="*/ 1066800 h 2601595"/>
              <a:gd name="connsiteX76" fmla="*/ 1438275 w 3419475"/>
              <a:gd name="connsiteY76" fmla="*/ 1061720 h 2601595"/>
              <a:gd name="connsiteX77" fmla="*/ 1397635 w 3419475"/>
              <a:gd name="connsiteY77" fmla="*/ 1071880 h 2601595"/>
              <a:gd name="connsiteX78" fmla="*/ 1367155 w 3419475"/>
              <a:gd name="connsiteY78" fmla="*/ 1092200 h 2601595"/>
              <a:gd name="connsiteX79" fmla="*/ 1351915 w 3419475"/>
              <a:gd name="connsiteY79" fmla="*/ 1102360 h 2601595"/>
              <a:gd name="connsiteX80" fmla="*/ 1326515 w 3419475"/>
              <a:gd name="connsiteY80" fmla="*/ 1148080 h 2601595"/>
              <a:gd name="connsiteX81" fmla="*/ 1311275 w 3419475"/>
              <a:gd name="connsiteY81" fmla="*/ 1158240 h 2601595"/>
              <a:gd name="connsiteX82" fmla="*/ 1301115 w 3419475"/>
              <a:gd name="connsiteY82" fmla="*/ 1173480 h 2601595"/>
              <a:gd name="connsiteX83" fmla="*/ 1285875 w 3419475"/>
              <a:gd name="connsiteY83" fmla="*/ 1183640 h 2601595"/>
              <a:gd name="connsiteX84" fmla="*/ 1265555 w 3419475"/>
              <a:gd name="connsiteY84" fmla="*/ 1209040 h 2601595"/>
              <a:gd name="connsiteX85" fmla="*/ 1240155 w 3419475"/>
              <a:gd name="connsiteY85" fmla="*/ 1254760 h 2601595"/>
              <a:gd name="connsiteX86" fmla="*/ 1224915 w 3419475"/>
              <a:gd name="connsiteY86" fmla="*/ 1259840 h 2601595"/>
              <a:gd name="connsiteX87" fmla="*/ 1219835 w 3419475"/>
              <a:gd name="connsiteY87" fmla="*/ 1275080 h 2601595"/>
              <a:gd name="connsiteX88" fmla="*/ 1209675 w 3419475"/>
              <a:gd name="connsiteY88" fmla="*/ 1290320 h 2601595"/>
              <a:gd name="connsiteX89" fmla="*/ 1204595 w 3419475"/>
              <a:gd name="connsiteY89" fmla="*/ 1320800 h 2601595"/>
              <a:gd name="connsiteX90" fmla="*/ 1194435 w 3419475"/>
              <a:gd name="connsiteY90" fmla="*/ 1336040 h 2601595"/>
              <a:gd name="connsiteX91" fmla="*/ 1163955 w 3419475"/>
              <a:gd name="connsiteY91" fmla="*/ 1361440 h 2601595"/>
              <a:gd name="connsiteX92" fmla="*/ 1158875 w 3419475"/>
              <a:gd name="connsiteY92" fmla="*/ 1376680 h 2601595"/>
              <a:gd name="connsiteX93" fmla="*/ 1138555 w 3419475"/>
              <a:gd name="connsiteY93" fmla="*/ 1407160 h 2601595"/>
              <a:gd name="connsiteX94" fmla="*/ 1128395 w 3419475"/>
              <a:gd name="connsiteY94" fmla="*/ 1422400 h 2601595"/>
              <a:gd name="connsiteX95" fmla="*/ 1118235 w 3419475"/>
              <a:gd name="connsiteY95" fmla="*/ 1437640 h 2601595"/>
              <a:gd name="connsiteX96" fmla="*/ 1097915 w 3419475"/>
              <a:gd name="connsiteY96" fmla="*/ 1483360 h 2601595"/>
              <a:gd name="connsiteX97" fmla="*/ 1082675 w 3419475"/>
              <a:gd name="connsiteY97" fmla="*/ 1498600 h 2601595"/>
              <a:gd name="connsiteX98" fmla="*/ 1072515 w 3419475"/>
              <a:gd name="connsiteY98" fmla="*/ 1513840 h 2601595"/>
              <a:gd name="connsiteX99" fmla="*/ 1042035 w 3419475"/>
              <a:gd name="connsiteY99" fmla="*/ 1544320 h 2601595"/>
              <a:gd name="connsiteX100" fmla="*/ 1031875 w 3419475"/>
              <a:gd name="connsiteY100" fmla="*/ 1559560 h 2601595"/>
              <a:gd name="connsiteX101" fmla="*/ 1011555 w 3419475"/>
              <a:gd name="connsiteY101" fmla="*/ 1605280 h 2601595"/>
              <a:gd name="connsiteX102" fmla="*/ 996315 w 3419475"/>
              <a:gd name="connsiteY102" fmla="*/ 1615440 h 2601595"/>
              <a:gd name="connsiteX103" fmla="*/ 986155 w 3419475"/>
              <a:gd name="connsiteY103" fmla="*/ 1630680 h 2601595"/>
              <a:gd name="connsiteX104" fmla="*/ 981075 w 3419475"/>
              <a:gd name="connsiteY104" fmla="*/ 1645920 h 2601595"/>
              <a:gd name="connsiteX105" fmla="*/ 965835 w 3419475"/>
              <a:gd name="connsiteY105" fmla="*/ 1651000 h 2601595"/>
              <a:gd name="connsiteX106" fmla="*/ 968846 w 3419475"/>
              <a:gd name="connsiteY106" fmla="*/ 1717313 h 2601595"/>
              <a:gd name="connsiteX107" fmla="*/ 945515 w 3419475"/>
              <a:gd name="connsiteY107" fmla="*/ 1681480 h 2601595"/>
              <a:gd name="connsiteX108" fmla="*/ 930275 w 3419475"/>
              <a:gd name="connsiteY108" fmla="*/ 1732280 h 2601595"/>
              <a:gd name="connsiteX109" fmla="*/ 923290 w 3419475"/>
              <a:gd name="connsiteY109" fmla="*/ 1759352 h 2601595"/>
              <a:gd name="connsiteX110" fmla="*/ 735291 w 3419475"/>
              <a:gd name="connsiteY110" fmla="*/ 1877060 h 2601595"/>
              <a:gd name="connsiteX111" fmla="*/ 593260 w 3419475"/>
              <a:gd name="connsiteY111" fmla="*/ 2136368 h 2601595"/>
              <a:gd name="connsiteX112" fmla="*/ 161211 w 3419475"/>
              <a:gd name="connsiteY112" fmla="*/ 2352392 h 2601595"/>
              <a:gd name="connsiteX113" fmla="*/ 0 w 3419475"/>
              <a:gd name="connsiteY113" fmla="*/ 2601595 h 2601595"/>
              <a:gd name="connsiteX0" fmla="*/ 3419475 w 3419475"/>
              <a:gd name="connsiteY0" fmla="*/ 0 h 2601595"/>
              <a:gd name="connsiteX1" fmla="*/ 3409315 w 3419475"/>
              <a:gd name="connsiteY1" fmla="*/ 15240 h 2601595"/>
              <a:gd name="connsiteX2" fmla="*/ 3373755 w 3419475"/>
              <a:gd name="connsiteY2" fmla="*/ 30480 h 2601595"/>
              <a:gd name="connsiteX3" fmla="*/ 3358515 w 3419475"/>
              <a:gd name="connsiteY3" fmla="*/ 45720 h 2601595"/>
              <a:gd name="connsiteX4" fmla="*/ 3338195 w 3419475"/>
              <a:gd name="connsiteY4" fmla="*/ 76200 h 2601595"/>
              <a:gd name="connsiteX5" fmla="*/ 3307715 w 3419475"/>
              <a:gd name="connsiteY5" fmla="*/ 96520 h 2601595"/>
              <a:gd name="connsiteX6" fmla="*/ 3297555 w 3419475"/>
              <a:gd name="connsiteY6" fmla="*/ 111760 h 2601595"/>
              <a:gd name="connsiteX7" fmla="*/ 3267075 w 3419475"/>
              <a:gd name="connsiteY7" fmla="*/ 127000 h 2601595"/>
              <a:gd name="connsiteX8" fmla="*/ 3251835 w 3419475"/>
              <a:gd name="connsiteY8" fmla="*/ 137160 h 2601595"/>
              <a:gd name="connsiteX9" fmla="*/ 3236595 w 3419475"/>
              <a:gd name="connsiteY9" fmla="*/ 167640 h 2601595"/>
              <a:gd name="connsiteX10" fmla="*/ 3211195 w 3419475"/>
              <a:gd name="connsiteY10" fmla="*/ 198120 h 2601595"/>
              <a:gd name="connsiteX11" fmla="*/ 3160395 w 3419475"/>
              <a:gd name="connsiteY11" fmla="*/ 187960 h 2601595"/>
              <a:gd name="connsiteX12" fmla="*/ 3129915 w 3419475"/>
              <a:gd name="connsiteY12" fmla="*/ 177800 h 2601595"/>
              <a:gd name="connsiteX13" fmla="*/ 3084195 w 3419475"/>
              <a:gd name="connsiteY13" fmla="*/ 182880 h 2601595"/>
              <a:gd name="connsiteX14" fmla="*/ 3043555 w 3419475"/>
              <a:gd name="connsiteY14" fmla="*/ 193040 h 2601595"/>
              <a:gd name="connsiteX15" fmla="*/ 2997835 w 3419475"/>
              <a:gd name="connsiteY15" fmla="*/ 213360 h 2601595"/>
              <a:gd name="connsiteX16" fmla="*/ 2982595 w 3419475"/>
              <a:gd name="connsiteY16" fmla="*/ 218440 h 2601595"/>
              <a:gd name="connsiteX17" fmla="*/ 2967355 w 3419475"/>
              <a:gd name="connsiteY17" fmla="*/ 223520 h 2601595"/>
              <a:gd name="connsiteX18" fmla="*/ 2936875 w 3419475"/>
              <a:gd name="connsiteY18" fmla="*/ 243840 h 2601595"/>
              <a:gd name="connsiteX19" fmla="*/ 2906395 w 3419475"/>
              <a:gd name="connsiteY19" fmla="*/ 264160 h 2601595"/>
              <a:gd name="connsiteX20" fmla="*/ 2880995 w 3419475"/>
              <a:gd name="connsiteY20" fmla="*/ 284480 h 2601595"/>
              <a:gd name="connsiteX21" fmla="*/ 2850515 w 3419475"/>
              <a:gd name="connsiteY21" fmla="*/ 304800 h 2601595"/>
              <a:gd name="connsiteX22" fmla="*/ 2820035 w 3419475"/>
              <a:gd name="connsiteY22" fmla="*/ 320040 h 2601595"/>
              <a:gd name="connsiteX23" fmla="*/ 2809875 w 3419475"/>
              <a:gd name="connsiteY23" fmla="*/ 335280 h 2601595"/>
              <a:gd name="connsiteX24" fmla="*/ 2779395 w 3419475"/>
              <a:gd name="connsiteY24" fmla="*/ 345440 h 2601595"/>
              <a:gd name="connsiteX25" fmla="*/ 2764155 w 3419475"/>
              <a:gd name="connsiteY25" fmla="*/ 350520 h 2601595"/>
              <a:gd name="connsiteX26" fmla="*/ 2733675 w 3419475"/>
              <a:gd name="connsiteY26" fmla="*/ 370840 h 2601595"/>
              <a:gd name="connsiteX27" fmla="*/ 2718435 w 3419475"/>
              <a:gd name="connsiteY27" fmla="*/ 386080 h 2601595"/>
              <a:gd name="connsiteX28" fmla="*/ 2703195 w 3419475"/>
              <a:gd name="connsiteY28" fmla="*/ 391160 h 2601595"/>
              <a:gd name="connsiteX29" fmla="*/ 2672715 w 3419475"/>
              <a:gd name="connsiteY29" fmla="*/ 411480 h 2601595"/>
              <a:gd name="connsiteX30" fmla="*/ 2657475 w 3419475"/>
              <a:gd name="connsiteY30" fmla="*/ 421640 h 2601595"/>
              <a:gd name="connsiteX31" fmla="*/ 2626995 w 3419475"/>
              <a:gd name="connsiteY31" fmla="*/ 447040 h 2601595"/>
              <a:gd name="connsiteX32" fmla="*/ 2606675 w 3419475"/>
              <a:gd name="connsiteY32" fmla="*/ 472440 h 2601595"/>
              <a:gd name="connsiteX33" fmla="*/ 2586355 w 3419475"/>
              <a:gd name="connsiteY33" fmla="*/ 497840 h 2601595"/>
              <a:gd name="connsiteX34" fmla="*/ 2566035 w 3419475"/>
              <a:gd name="connsiteY34" fmla="*/ 528320 h 2601595"/>
              <a:gd name="connsiteX35" fmla="*/ 2550795 w 3419475"/>
              <a:gd name="connsiteY35" fmla="*/ 574040 h 2601595"/>
              <a:gd name="connsiteX36" fmla="*/ 2545715 w 3419475"/>
              <a:gd name="connsiteY36" fmla="*/ 589280 h 2601595"/>
              <a:gd name="connsiteX37" fmla="*/ 2540635 w 3419475"/>
              <a:gd name="connsiteY37" fmla="*/ 604520 h 2601595"/>
              <a:gd name="connsiteX38" fmla="*/ 2525395 w 3419475"/>
              <a:gd name="connsiteY38" fmla="*/ 655320 h 2601595"/>
              <a:gd name="connsiteX39" fmla="*/ 2515235 w 3419475"/>
              <a:gd name="connsiteY39" fmla="*/ 685800 h 2601595"/>
              <a:gd name="connsiteX40" fmla="*/ 2510155 w 3419475"/>
              <a:gd name="connsiteY40" fmla="*/ 701040 h 2601595"/>
              <a:gd name="connsiteX41" fmla="*/ 2499995 w 3419475"/>
              <a:gd name="connsiteY41" fmla="*/ 716280 h 2601595"/>
              <a:gd name="connsiteX42" fmla="*/ 2494915 w 3419475"/>
              <a:gd name="connsiteY42" fmla="*/ 731520 h 2601595"/>
              <a:gd name="connsiteX43" fmla="*/ 2444115 w 3419475"/>
              <a:gd name="connsiteY43" fmla="*/ 782320 h 2601595"/>
              <a:gd name="connsiteX44" fmla="*/ 2398395 w 3419475"/>
              <a:gd name="connsiteY44" fmla="*/ 792480 h 2601595"/>
              <a:gd name="connsiteX45" fmla="*/ 2337435 w 3419475"/>
              <a:gd name="connsiteY45" fmla="*/ 797560 h 2601595"/>
              <a:gd name="connsiteX46" fmla="*/ 2271395 w 3419475"/>
              <a:gd name="connsiteY46" fmla="*/ 812800 h 2601595"/>
              <a:gd name="connsiteX47" fmla="*/ 2235835 w 3419475"/>
              <a:gd name="connsiteY47" fmla="*/ 822960 h 2601595"/>
              <a:gd name="connsiteX48" fmla="*/ 2220595 w 3419475"/>
              <a:gd name="connsiteY48" fmla="*/ 833120 h 2601595"/>
              <a:gd name="connsiteX49" fmla="*/ 2205355 w 3419475"/>
              <a:gd name="connsiteY49" fmla="*/ 838200 h 2601595"/>
              <a:gd name="connsiteX50" fmla="*/ 2174875 w 3419475"/>
              <a:gd name="connsiteY50" fmla="*/ 853440 h 2601595"/>
              <a:gd name="connsiteX51" fmla="*/ 2088515 w 3419475"/>
              <a:gd name="connsiteY51" fmla="*/ 848360 h 2601595"/>
              <a:gd name="connsiteX52" fmla="*/ 2068195 w 3419475"/>
              <a:gd name="connsiteY52" fmla="*/ 853440 h 2601595"/>
              <a:gd name="connsiteX53" fmla="*/ 2037715 w 3419475"/>
              <a:gd name="connsiteY53" fmla="*/ 863600 h 2601595"/>
              <a:gd name="connsiteX54" fmla="*/ 2022475 w 3419475"/>
              <a:gd name="connsiteY54" fmla="*/ 858520 h 2601595"/>
              <a:gd name="connsiteX55" fmla="*/ 1976755 w 3419475"/>
              <a:gd name="connsiteY55" fmla="*/ 858520 h 2601595"/>
              <a:gd name="connsiteX56" fmla="*/ 1951355 w 3419475"/>
              <a:gd name="connsiteY56" fmla="*/ 863600 h 2601595"/>
              <a:gd name="connsiteX57" fmla="*/ 1920875 w 3419475"/>
              <a:gd name="connsiteY57" fmla="*/ 873760 h 2601595"/>
              <a:gd name="connsiteX58" fmla="*/ 1905635 w 3419475"/>
              <a:gd name="connsiteY58" fmla="*/ 878840 h 2601595"/>
              <a:gd name="connsiteX59" fmla="*/ 1890395 w 3419475"/>
              <a:gd name="connsiteY59" fmla="*/ 883920 h 2601595"/>
              <a:gd name="connsiteX60" fmla="*/ 1875155 w 3419475"/>
              <a:gd name="connsiteY60" fmla="*/ 889000 h 2601595"/>
              <a:gd name="connsiteX61" fmla="*/ 1859915 w 3419475"/>
              <a:gd name="connsiteY61" fmla="*/ 899160 h 2601595"/>
              <a:gd name="connsiteX62" fmla="*/ 1829435 w 3419475"/>
              <a:gd name="connsiteY62" fmla="*/ 909320 h 2601595"/>
              <a:gd name="connsiteX63" fmla="*/ 1814195 w 3419475"/>
              <a:gd name="connsiteY63" fmla="*/ 919480 h 2601595"/>
              <a:gd name="connsiteX64" fmla="*/ 1773555 w 3419475"/>
              <a:gd name="connsiteY64" fmla="*/ 924560 h 2601595"/>
              <a:gd name="connsiteX65" fmla="*/ 1722755 w 3419475"/>
              <a:gd name="connsiteY65" fmla="*/ 934720 h 2601595"/>
              <a:gd name="connsiteX66" fmla="*/ 1692275 w 3419475"/>
              <a:gd name="connsiteY66" fmla="*/ 944880 h 2601595"/>
              <a:gd name="connsiteX67" fmla="*/ 1677035 w 3419475"/>
              <a:gd name="connsiteY67" fmla="*/ 949960 h 2601595"/>
              <a:gd name="connsiteX68" fmla="*/ 1646555 w 3419475"/>
              <a:gd name="connsiteY68" fmla="*/ 965200 h 2601595"/>
              <a:gd name="connsiteX69" fmla="*/ 1626235 w 3419475"/>
              <a:gd name="connsiteY69" fmla="*/ 995680 h 2601595"/>
              <a:gd name="connsiteX70" fmla="*/ 1616075 w 3419475"/>
              <a:gd name="connsiteY70" fmla="*/ 1010920 h 2601595"/>
              <a:gd name="connsiteX71" fmla="*/ 1600835 w 3419475"/>
              <a:gd name="connsiteY71" fmla="*/ 1021080 h 2601595"/>
              <a:gd name="connsiteX72" fmla="*/ 1585595 w 3419475"/>
              <a:gd name="connsiteY72" fmla="*/ 1026160 h 2601595"/>
              <a:gd name="connsiteX73" fmla="*/ 1555115 w 3419475"/>
              <a:gd name="connsiteY73" fmla="*/ 1046480 h 2601595"/>
              <a:gd name="connsiteX74" fmla="*/ 1514475 w 3419475"/>
              <a:gd name="connsiteY74" fmla="*/ 1056640 h 2601595"/>
              <a:gd name="connsiteX75" fmla="*/ 1478915 w 3419475"/>
              <a:gd name="connsiteY75" fmla="*/ 1066800 h 2601595"/>
              <a:gd name="connsiteX76" fmla="*/ 1438275 w 3419475"/>
              <a:gd name="connsiteY76" fmla="*/ 1061720 h 2601595"/>
              <a:gd name="connsiteX77" fmla="*/ 1397635 w 3419475"/>
              <a:gd name="connsiteY77" fmla="*/ 1071880 h 2601595"/>
              <a:gd name="connsiteX78" fmla="*/ 1367155 w 3419475"/>
              <a:gd name="connsiteY78" fmla="*/ 1092200 h 2601595"/>
              <a:gd name="connsiteX79" fmla="*/ 1351915 w 3419475"/>
              <a:gd name="connsiteY79" fmla="*/ 1102360 h 2601595"/>
              <a:gd name="connsiteX80" fmla="*/ 1326515 w 3419475"/>
              <a:gd name="connsiteY80" fmla="*/ 1148080 h 2601595"/>
              <a:gd name="connsiteX81" fmla="*/ 1311275 w 3419475"/>
              <a:gd name="connsiteY81" fmla="*/ 1158240 h 2601595"/>
              <a:gd name="connsiteX82" fmla="*/ 1301115 w 3419475"/>
              <a:gd name="connsiteY82" fmla="*/ 1173480 h 2601595"/>
              <a:gd name="connsiteX83" fmla="*/ 1285875 w 3419475"/>
              <a:gd name="connsiteY83" fmla="*/ 1183640 h 2601595"/>
              <a:gd name="connsiteX84" fmla="*/ 1265555 w 3419475"/>
              <a:gd name="connsiteY84" fmla="*/ 1209040 h 2601595"/>
              <a:gd name="connsiteX85" fmla="*/ 1240155 w 3419475"/>
              <a:gd name="connsiteY85" fmla="*/ 1254760 h 2601595"/>
              <a:gd name="connsiteX86" fmla="*/ 1224915 w 3419475"/>
              <a:gd name="connsiteY86" fmla="*/ 1259840 h 2601595"/>
              <a:gd name="connsiteX87" fmla="*/ 1219835 w 3419475"/>
              <a:gd name="connsiteY87" fmla="*/ 1275080 h 2601595"/>
              <a:gd name="connsiteX88" fmla="*/ 1209675 w 3419475"/>
              <a:gd name="connsiteY88" fmla="*/ 1290320 h 2601595"/>
              <a:gd name="connsiteX89" fmla="*/ 1204595 w 3419475"/>
              <a:gd name="connsiteY89" fmla="*/ 1320800 h 2601595"/>
              <a:gd name="connsiteX90" fmla="*/ 1194435 w 3419475"/>
              <a:gd name="connsiteY90" fmla="*/ 1336040 h 2601595"/>
              <a:gd name="connsiteX91" fmla="*/ 1163955 w 3419475"/>
              <a:gd name="connsiteY91" fmla="*/ 1361440 h 2601595"/>
              <a:gd name="connsiteX92" fmla="*/ 1158875 w 3419475"/>
              <a:gd name="connsiteY92" fmla="*/ 1376680 h 2601595"/>
              <a:gd name="connsiteX93" fmla="*/ 1138555 w 3419475"/>
              <a:gd name="connsiteY93" fmla="*/ 1407160 h 2601595"/>
              <a:gd name="connsiteX94" fmla="*/ 1128395 w 3419475"/>
              <a:gd name="connsiteY94" fmla="*/ 1422400 h 2601595"/>
              <a:gd name="connsiteX95" fmla="*/ 1118235 w 3419475"/>
              <a:gd name="connsiteY95" fmla="*/ 1437640 h 2601595"/>
              <a:gd name="connsiteX96" fmla="*/ 1097915 w 3419475"/>
              <a:gd name="connsiteY96" fmla="*/ 1483360 h 2601595"/>
              <a:gd name="connsiteX97" fmla="*/ 1082675 w 3419475"/>
              <a:gd name="connsiteY97" fmla="*/ 1498600 h 2601595"/>
              <a:gd name="connsiteX98" fmla="*/ 1072515 w 3419475"/>
              <a:gd name="connsiteY98" fmla="*/ 1513840 h 2601595"/>
              <a:gd name="connsiteX99" fmla="*/ 1042035 w 3419475"/>
              <a:gd name="connsiteY99" fmla="*/ 1544320 h 2601595"/>
              <a:gd name="connsiteX100" fmla="*/ 1031875 w 3419475"/>
              <a:gd name="connsiteY100" fmla="*/ 1559560 h 2601595"/>
              <a:gd name="connsiteX101" fmla="*/ 1011555 w 3419475"/>
              <a:gd name="connsiteY101" fmla="*/ 1605280 h 2601595"/>
              <a:gd name="connsiteX102" fmla="*/ 996315 w 3419475"/>
              <a:gd name="connsiteY102" fmla="*/ 1615440 h 2601595"/>
              <a:gd name="connsiteX103" fmla="*/ 986155 w 3419475"/>
              <a:gd name="connsiteY103" fmla="*/ 1630680 h 2601595"/>
              <a:gd name="connsiteX104" fmla="*/ 981075 w 3419475"/>
              <a:gd name="connsiteY104" fmla="*/ 1645920 h 2601595"/>
              <a:gd name="connsiteX105" fmla="*/ 965835 w 3419475"/>
              <a:gd name="connsiteY105" fmla="*/ 1651000 h 2601595"/>
              <a:gd name="connsiteX106" fmla="*/ 968846 w 3419475"/>
              <a:gd name="connsiteY106" fmla="*/ 1717313 h 2601595"/>
              <a:gd name="connsiteX107" fmla="*/ 945515 w 3419475"/>
              <a:gd name="connsiteY107" fmla="*/ 1681480 h 2601595"/>
              <a:gd name="connsiteX108" fmla="*/ 953300 w 3419475"/>
              <a:gd name="connsiteY108" fmla="*/ 1776328 h 2601595"/>
              <a:gd name="connsiteX109" fmla="*/ 923290 w 3419475"/>
              <a:gd name="connsiteY109" fmla="*/ 1759352 h 2601595"/>
              <a:gd name="connsiteX110" fmla="*/ 735291 w 3419475"/>
              <a:gd name="connsiteY110" fmla="*/ 1877060 h 2601595"/>
              <a:gd name="connsiteX111" fmla="*/ 593260 w 3419475"/>
              <a:gd name="connsiteY111" fmla="*/ 2136368 h 2601595"/>
              <a:gd name="connsiteX112" fmla="*/ 161211 w 3419475"/>
              <a:gd name="connsiteY112" fmla="*/ 2352392 h 2601595"/>
              <a:gd name="connsiteX113" fmla="*/ 0 w 3419475"/>
              <a:gd name="connsiteY113" fmla="*/ 2601595 h 2601595"/>
              <a:gd name="connsiteX0" fmla="*/ 3419475 w 3419475"/>
              <a:gd name="connsiteY0" fmla="*/ 0 h 2601595"/>
              <a:gd name="connsiteX1" fmla="*/ 3409315 w 3419475"/>
              <a:gd name="connsiteY1" fmla="*/ 15240 h 2601595"/>
              <a:gd name="connsiteX2" fmla="*/ 3373755 w 3419475"/>
              <a:gd name="connsiteY2" fmla="*/ 30480 h 2601595"/>
              <a:gd name="connsiteX3" fmla="*/ 3358515 w 3419475"/>
              <a:gd name="connsiteY3" fmla="*/ 45720 h 2601595"/>
              <a:gd name="connsiteX4" fmla="*/ 3338195 w 3419475"/>
              <a:gd name="connsiteY4" fmla="*/ 76200 h 2601595"/>
              <a:gd name="connsiteX5" fmla="*/ 3307715 w 3419475"/>
              <a:gd name="connsiteY5" fmla="*/ 96520 h 2601595"/>
              <a:gd name="connsiteX6" fmla="*/ 3297555 w 3419475"/>
              <a:gd name="connsiteY6" fmla="*/ 111760 h 2601595"/>
              <a:gd name="connsiteX7" fmla="*/ 3267075 w 3419475"/>
              <a:gd name="connsiteY7" fmla="*/ 127000 h 2601595"/>
              <a:gd name="connsiteX8" fmla="*/ 3251835 w 3419475"/>
              <a:gd name="connsiteY8" fmla="*/ 137160 h 2601595"/>
              <a:gd name="connsiteX9" fmla="*/ 3236595 w 3419475"/>
              <a:gd name="connsiteY9" fmla="*/ 167640 h 2601595"/>
              <a:gd name="connsiteX10" fmla="*/ 3211195 w 3419475"/>
              <a:gd name="connsiteY10" fmla="*/ 198120 h 2601595"/>
              <a:gd name="connsiteX11" fmla="*/ 3160395 w 3419475"/>
              <a:gd name="connsiteY11" fmla="*/ 187960 h 2601595"/>
              <a:gd name="connsiteX12" fmla="*/ 3129915 w 3419475"/>
              <a:gd name="connsiteY12" fmla="*/ 177800 h 2601595"/>
              <a:gd name="connsiteX13" fmla="*/ 3084195 w 3419475"/>
              <a:gd name="connsiteY13" fmla="*/ 182880 h 2601595"/>
              <a:gd name="connsiteX14" fmla="*/ 3043555 w 3419475"/>
              <a:gd name="connsiteY14" fmla="*/ 193040 h 2601595"/>
              <a:gd name="connsiteX15" fmla="*/ 2997835 w 3419475"/>
              <a:gd name="connsiteY15" fmla="*/ 213360 h 2601595"/>
              <a:gd name="connsiteX16" fmla="*/ 2982595 w 3419475"/>
              <a:gd name="connsiteY16" fmla="*/ 218440 h 2601595"/>
              <a:gd name="connsiteX17" fmla="*/ 2967355 w 3419475"/>
              <a:gd name="connsiteY17" fmla="*/ 223520 h 2601595"/>
              <a:gd name="connsiteX18" fmla="*/ 2936875 w 3419475"/>
              <a:gd name="connsiteY18" fmla="*/ 243840 h 2601595"/>
              <a:gd name="connsiteX19" fmla="*/ 2906395 w 3419475"/>
              <a:gd name="connsiteY19" fmla="*/ 264160 h 2601595"/>
              <a:gd name="connsiteX20" fmla="*/ 2880995 w 3419475"/>
              <a:gd name="connsiteY20" fmla="*/ 284480 h 2601595"/>
              <a:gd name="connsiteX21" fmla="*/ 2850515 w 3419475"/>
              <a:gd name="connsiteY21" fmla="*/ 304800 h 2601595"/>
              <a:gd name="connsiteX22" fmla="*/ 2820035 w 3419475"/>
              <a:gd name="connsiteY22" fmla="*/ 320040 h 2601595"/>
              <a:gd name="connsiteX23" fmla="*/ 2809875 w 3419475"/>
              <a:gd name="connsiteY23" fmla="*/ 335280 h 2601595"/>
              <a:gd name="connsiteX24" fmla="*/ 2779395 w 3419475"/>
              <a:gd name="connsiteY24" fmla="*/ 345440 h 2601595"/>
              <a:gd name="connsiteX25" fmla="*/ 2764155 w 3419475"/>
              <a:gd name="connsiteY25" fmla="*/ 350520 h 2601595"/>
              <a:gd name="connsiteX26" fmla="*/ 2733675 w 3419475"/>
              <a:gd name="connsiteY26" fmla="*/ 370840 h 2601595"/>
              <a:gd name="connsiteX27" fmla="*/ 2718435 w 3419475"/>
              <a:gd name="connsiteY27" fmla="*/ 386080 h 2601595"/>
              <a:gd name="connsiteX28" fmla="*/ 2703195 w 3419475"/>
              <a:gd name="connsiteY28" fmla="*/ 391160 h 2601595"/>
              <a:gd name="connsiteX29" fmla="*/ 2672715 w 3419475"/>
              <a:gd name="connsiteY29" fmla="*/ 411480 h 2601595"/>
              <a:gd name="connsiteX30" fmla="*/ 2657475 w 3419475"/>
              <a:gd name="connsiteY30" fmla="*/ 421640 h 2601595"/>
              <a:gd name="connsiteX31" fmla="*/ 2626995 w 3419475"/>
              <a:gd name="connsiteY31" fmla="*/ 447040 h 2601595"/>
              <a:gd name="connsiteX32" fmla="*/ 2606675 w 3419475"/>
              <a:gd name="connsiteY32" fmla="*/ 472440 h 2601595"/>
              <a:gd name="connsiteX33" fmla="*/ 2586355 w 3419475"/>
              <a:gd name="connsiteY33" fmla="*/ 497840 h 2601595"/>
              <a:gd name="connsiteX34" fmla="*/ 2566035 w 3419475"/>
              <a:gd name="connsiteY34" fmla="*/ 528320 h 2601595"/>
              <a:gd name="connsiteX35" fmla="*/ 2550795 w 3419475"/>
              <a:gd name="connsiteY35" fmla="*/ 574040 h 2601595"/>
              <a:gd name="connsiteX36" fmla="*/ 2545715 w 3419475"/>
              <a:gd name="connsiteY36" fmla="*/ 589280 h 2601595"/>
              <a:gd name="connsiteX37" fmla="*/ 2540635 w 3419475"/>
              <a:gd name="connsiteY37" fmla="*/ 604520 h 2601595"/>
              <a:gd name="connsiteX38" fmla="*/ 2525395 w 3419475"/>
              <a:gd name="connsiteY38" fmla="*/ 655320 h 2601595"/>
              <a:gd name="connsiteX39" fmla="*/ 2515235 w 3419475"/>
              <a:gd name="connsiteY39" fmla="*/ 685800 h 2601595"/>
              <a:gd name="connsiteX40" fmla="*/ 2510155 w 3419475"/>
              <a:gd name="connsiteY40" fmla="*/ 701040 h 2601595"/>
              <a:gd name="connsiteX41" fmla="*/ 2499995 w 3419475"/>
              <a:gd name="connsiteY41" fmla="*/ 716280 h 2601595"/>
              <a:gd name="connsiteX42" fmla="*/ 2494915 w 3419475"/>
              <a:gd name="connsiteY42" fmla="*/ 731520 h 2601595"/>
              <a:gd name="connsiteX43" fmla="*/ 2444115 w 3419475"/>
              <a:gd name="connsiteY43" fmla="*/ 782320 h 2601595"/>
              <a:gd name="connsiteX44" fmla="*/ 2398395 w 3419475"/>
              <a:gd name="connsiteY44" fmla="*/ 792480 h 2601595"/>
              <a:gd name="connsiteX45" fmla="*/ 2337435 w 3419475"/>
              <a:gd name="connsiteY45" fmla="*/ 797560 h 2601595"/>
              <a:gd name="connsiteX46" fmla="*/ 2271395 w 3419475"/>
              <a:gd name="connsiteY46" fmla="*/ 812800 h 2601595"/>
              <a:gd name="connsiteX47" fmla="*/ 2235835 w 3419475"/>
              <a:gd name="connsiteY47" fmla="*/ 822960 h 2601595"/>
              <a:gd name="connsiteX48" fmla="*/ 2220595 w 3419475"/>
              <a:gd name="connsiteY48" fmla="*/ 833120 h 2601595"/>
              <a:gd name="connsiteX49" fmla="*/ 2205355 w 3419475"/>
              <a:gd name="connsiteY49" fmla="*/ 838200 h 2601595"/>
              <a:gd name="connsiteX50" fmla="*/ 2174875 w 3419475"/>
              <a:gd name="connsiteY50" fmla="*/ 853440 h 2601595"/>
              <a:gd name="connsiteX51" fmla="*/ 2088515 w 3419475"/>
              <a:gd name="connsiteY51" fmla="*/ 848360 h 2601595"/>
              <a:gd name="connsiteX52" fmla="*/ 2068195 w 3419475"/>
              <a:gd name="connsiteY52" fmla="*/ 853440 h 2601595"/>
              <a:gd name="connsiteX53" fmla="*/ 2037715 w 3419475"/>
              <a:gd name="connsiteY53" fmla="*/ 863600 h 2601595"/>
              <a:gd name="connsiteX54" fmla="*/ 2022475 w 3419475"/>
              <a:gd name="connsiteY54" fmla="*/ 858520 h 2601595"/>
              <a:gd name="connsiteX55" fmla="*/ 1976755 w 3419475"/>
              <a:gd name="connsiteY55" fmla="*/ 858520 h 2601595"/>
              <a:gd name="connsiteX56" fmla="*/ 1951355 w 3419475"/>
              <a:gd name="connsiteY56" fmla="*/ 863600 h 2601595"/>
              <a:gd name="connsiteX57" fmla="*/ 1920875 w 3419475"/>
              <a:gd name="connsiteY57" fmla="*/ 873760 h 2601595"/>
              <a:gd name="connsiteX58" fmla="*/ 1905635 w 3419475"/>
              <a:gd name="connsiteY58" fmla="*/ 878840 h 2601595"/>
              <a:gd name="connsiteX59" fmla="*/ 1890395 w 3419475"/>
              <a:gd name="connsiteY59" fmla="*/ 883920 h 2601595"/>
              <a:gd name="connsiteX60" fmla="*/ 1875155 w 3419475"/>
              <a:gd name="connsiteY60" fmla="*/ 889000 h 2601595"/>
              <a:gd name="connsiteX61" fmla="*/ 1859915 w 3419475"/>
              <a:gd name="connsiteY61" fmla="*/ 899160 h 2601595"/>
              <a:gd name="connsiteX62" fmla="*/ 1829435 w 3419475"/>
              <a:gd name="connsiteY62" fmla="*/ 909320 h 2601595"/>
              <a:gd name="connsiteX63" fmla="*/ 1814195 w 3419475"/>
              <a:gd name="connsiteY63" fmla="*/ 919480 h 2601595"/>
              <a:gd name="connsiteX64" fmla="*/ 1773555 w 3419475"/>
              <a:gd name="connsiteY64" fmla="*/ 924560 h 2601595"/>
              <a:gd name="connsiteX65" fmla="*/ 1722755 w 3419475"/>
              <a:gd name="connsiteY65" fmla="*/ 934720 h 2601595"/>
              <a:gd name="connsiteX66" fmla="*/ 1692275 w 3419475"/>
              <a:gd name="connsiteY66" fmla="*/ 944880 h 2601595"/>
              <a:gd name="connsiteX67" fmla="*/ 1677035 w 3419475"/>
              <a:gd name="connsiteY67" fmla="*/ 949960 h 2601595"/>
              <a:gd name="connsiteX68" fmla="*/ 1646555 w 3419475"/>
              <a:gd name="connsiteY68" fmla="*/ 965200 h 2601595"/>
              <a:gd name="connsiteX69" fmla="*/ 1626235 w 3419475"/>
              <a:gd name="connsiteY69" fmla="*/ 995680 h 2601595"/>
              <a:gd name="connsiteX70" fmla="*/ 1616075 w 3419475"/>
              <a:gd name="connsiteY70" fmla="*/ 1010920 h 2601595"/>
              <a:gd name="connsiteX71" fmla="*/ 1600835 w 3419475"/>
              <a:gd name="connsiteY71" fmla="*/ 1021080 h 2601595"/>
              <a:gd name="connsiteX72" fmla="*/ 1585595 w 3419475"/>
              <a:gd name="connsiteY72" fmla="*/ 1026160 h 2601595"/>
              <a:gd name="connsiteX73" fmla="*/ 1555115 w 3419475"/>
              <a:gd name="connsiteY73" fmla="*/ 1046480 h 2601595"/>
              <a:gd name="connsiteX74" fmla="*/ 1514475 w 3419475"/>
              <a:gd name="connsiteY74" fmla="*/ 1056640 h 2601595"/>
              <a:gd name="connsiteX75" fmla="*/ 1478915 w 3419475"/>
              <a:gd name="connsiteY75" fmla="*/ 1066800 h 2601595"/>
              <a:gd name="connsiteX76" fmla="*/ 1438275 w 3419475"/>
              <a:gd name="connsiteY76" fmla="*/ 1061720 h 2601595"/>
              <a:gd name="connsiteX77" fmla="*/ 1397635 w 3419475"/>
              <a:gd name="connsiteY77" fmla="*/ 1071880 h 2601595"/>
              <a:gd name="connsiteX78" fmla="*/ 1367155 w 3419475"/>
              <a:gd name="connsiteY78" fmla="*/ 1092200 h 2601595"/>
              <a:gd name="connsiteX79" fmla="*/ 1351915 w 3419475"/>
              <a:gd name="connsiteY79" fmla="*/ 1102360 h 2601595"/>
              <a:gd name="connsiteX80" fmla="*/ 1326515 w 3419475"/>
              <a:gd name="connsiteY80" fmla="*/ 1148080 h 2601595"/>
              <a:gd name="connsiteX81" fmla="*/ 1311275 w 3419475"/>
              <a:gd name="connsiteY81" fmla="*/ 1158240 h 2601595"/>
              <a:gd name="connsiteX82" fmla="*/ 1301115 w 3419475"/>
              <a:gd name="connsiteY82" fmla="*/ 1173480 h 2601595"/>
              <a:gd name="connsiteX83" fmla="*/ 1285875 w 3419475"/>
              <a:gd name="connsiteY83" fmla="*/ 1183640 h 2601595"/>
              <a:gd name="connsiteX84" fmla="*/ 1265555 w 3419475"/>
              <a:gd name="connsiteY84" fmla="*/ 1209040 h 2601595"/>
              <a:gd name="connsiteX85" fmla="*/ 1240155 w 3419475"/>
              <a:gd name="connsiteY85" fmla="*/ 1254760 h 2601595"/>
              <a:gd name="connsiteX86" fmla="*/ 1224915 w 3419475"/>
              <a:gd name="connsiteY86" fmla="*/ 1259840 h 2601595"/>
              <a:gd name="connsiteX87" fmla="*/ 1219835 w 3419475"/>
              <a:gd name="connsiteY87" fmla="*/ 1275080 h 2601595"/>
              <a:gd name="connsiteX88" fmla="*/ 1209675 w 3419475"/>
              <a:gd name="connsiteY88" fmla="*/ 1290320 h 2601595"/>
              <a:gd name="connsiteX89" fmla="*/ 1204595 w 3419475"/>
              <a:gd name="connsiteY89" fmla="*/ 1320800 h 2601595"/>
              <a:gd name="connsiteX90" fmla="*/ 1194435 w 3419475"/>
              <a:gd name="connsiteY90" fmla="*/ 1336040 h 2601595"/>
              <a:gd name="connsiteX91" fmla="*/ 1163955 w 3419475"/>
              <a:gd name="connsiteY91" fmla="*/ 1361440 h 2601595"/>
              <a:gd name="connsiteX92" fmla="*/ 1158875 w 3419475"/>
              <a:gd name="connsiteY92" fmla="*/ 1376680 h 2601595"/>
              <a:gd name="connsiteX93" fmla="*/ 1138555 w 3419475"/>
              <a:gd name="connsiteY93" fmla="*/ 1407160 h 2601595"/>
              <a:gd name="connsiteX94" fmla="*/ 1128395 w 3419475"/>
              <a:gd name="connsiteY94" fmla="*/ 1422400 h 2601595"/>
              <a:gd name="connsiteX95" fmla="*/ 1118235 w 3419475"/>
              <a:gd name="connsiteY95" fmla="*/ 1437640 h 2601595"/>
              <a:gd name="connsiteX96" fmla="*/ 1097915 w 3419475"/>
              <a:gd name="connsiteY96" fmla="*/ 1483360 h 2601595"/>
              <a:gd name="connsiteX97" fmla="*/ 1082675 w 3419475"/>
              <a:gd name="connsiteY97" fmla="*/ 1498600 h 2601595"/>
              <a:gd name="connsiteX98" fmla="*/ 1072515 w 3419475"/>
              <a:gd name="connsiteY98" fmla="*/ 1513840 h 2601595"/>
              <a:gd name="connsiteX99" fmla="*/ 1042035 w 3419475"/>
              <a:gd name="connsiteY99" fmla="*/ 1544320 h 2601595"/>
              <a:gd name="connsiteX100" fmla="*/ 1031875 w 3419475"/>
              <a:gd name="connsiteY100" fmla="*/ 1559560 h 2601595"/>
              <a:gd name="connsiteX101" fmla="*/ 1011555 w 3419475"/>
              <a:gd name="connsiteY101" fmla="*/ 1605280 h 2601595"/>
              <a:gd name="connsiteX102" fmla="*/ 996315 w 3419475"/>
              <a:gd name="connsiteY102" fmla="*/ 1615440 h 2601595"/>
              <a:gd name="connsiteX103" fmla="*/ 986155 w 3419475"/>
              <a:gd name="connsiteY103" fmla="*/ 1630680 h 2601595"/>
              <a:gd name="connsiteX104" fmla="*/ 981075 w 3419475"/>
              <a:gd name="connsiteY104" fmla="*/ 1645920 h 2601595"/>
              <a:gd name="connsiteX105" fmla="*/ 965835 w 3419475"/>
              <a:gd name="connsiteY105" fmla="*/ 1651000 h 2601595"/>
              <a:gd name="connsiteX106" fmla="*/ 968846 w 3419475"/>
              <a:gd name="connsiteY106" fmla="*/ 1717313 h 2601595"/>
              <a:gd name="connsiteX107" fmla="*/ 945515 w 3419475"/>
              <a:gd name="connsiteY107" fmla="*/ 1681480 h 2601595"/>
              <a:gd name="connsiteX108" fmla="*/ 923290 w 3419475"/>
              <a:gd name="connsiteY108" fmla="*/ 1759352 h 2601595"/>
              <a:gd name="connsiteX109" fmla="*/ 735291 w 3419475"/>
              <a:gd name="connsiteY109" fmla="*/ 1877060 h 2601595"/>
              <a:gd name="connsiteX110" fmla="*/ 593260 w 3419475"/>
              <a:gd name="connsiteY110" fmla="*/ 2136368 h 2601595"/>
              <a:gd name="connsiteX111" fmla="*/ 161211 w 3419475"/>
              <a:gd name="connsiteY111" fmla="*/ 2352392 h 2601595"/>
              <a:gd name="connsiteX112" fmla="*/ 0 w 3419475"/>
              <a:gd name="connsiteY112" fmla="*/ 2601595 h 2601595"/>
              <a:gd name="connsiteX0" fmla="*/ 3419475 w 3419475"/>
              <a:gd name="connsiteY0" fmla="*/ 0 h 2601595"/>
              <a:gd name="connsiteX1" fmla="*/ 3409315 w 3419475"/>
              <a:gd name="connsiteY1" fmla="*/ 15240 h 2601595"/>
              <a:gd name="connsiteX2" fmla="*/ 3373755 w 3419475"/>
              <a:gd name="connsiteY2" fmla="*/ 30480 h 2601595"/>
              <a:gd name="connsiteX3" fmla="*/ 3358515 w 3419475"/>
              <a:gd name="connsiteY3" fmla="*/ 45720 h 2601595"/>
              <a:gd name="connsiteX4" fmla="*/ 3338195 w 3419475"/>
              <a:gd name="connsiteY4" fmla="*/ 76200 h 2601595"/>
              <a:gd name="connsiteX5" fmla="*/ 3307715 w 3419475"/>
              <a:gd name="connsiteY5" fmla="*/ 96520 h 2601595"/>
              <a:gd name="connsiteX6" fmla="*/ 3297555 w 3419475"/>
              <a:gd name="connsiteY6" fmla="*/ 111760 h 2601595"/>
              <a:gd name="connsiteX7" fmla="*/ 3267075 w 3419475"/>
              <a:gd name="connsiteY7" fmla="*/ 127000 h 2601595"/>
              <a:gd name="connsiteX8" fmla="*/ 3251835 w 3419475"/>
              <a:gd name="connsiteY8" fmla="*/ 137160 h 2601595"/>
              <a:gd name="connsiteX9" fmla="*/ 3236595 w 3419475"/>
              <a:gd name="connsiteY9" fmla="*/ 167640 h 2601595"/>
              <a:gd name="connsiteX10" fmla="*/ 3211195 w 3419475"/>
              <a:gd name="connsiteY10" fmla="*/ 198120 h 2601595"/>
              <a:gd name="connsiteX11" fmla="*/ 3160395 w 3419475"/>
              <a:gd name="connsiteY11" fmla="*/ 187960 h 2601595"/>
              <a:gd name="connsiteX12" fmla="*/ 3129915 w 3419475"/>
              <a:gd name="connsiteY12" fmla="*/ 177800 h 2601595"/>
              <a:gd name="connsiteX13" fmla="*/ 3084195 w 3419475"/>
              <a:gd name="connsiteY13" fmla="*/ 182880 h 2601595"/>
              <a:gd name="connsiteX14" fmla="*/ 3043555 w 3419475"/>
              <a:gd name="connsiteY14" fmla="*/ 193040 h 2601595"/>
              <a:gd name="connsiteX15" fmla="*/ 2997835 w 3419475"/>
              <a:gd name="connsiteY15" fmla="*/ 213360 h 2601595"/>
              <a:gd name="connsiteX16" fmla="*/ 2982595 w 3419475"/>
              <a:gd name="connsiteY16" fmla="*/ 218440 h 2601595"/>
              <a:gd name="connsiteX17" fmla="*/ 2967355 w 3419475"/>
              <a:gd name="connsiteY17" fmla="*/ 223520 h 2601595"/>
              <a:gd name="connsiteX18" fmla="*/ 2936875 w 3419475"/>
              <a:gd name="connsiteY18" fmla="*/ 243840 h 2601595"/>
              <a:gd name="connsiteX19" fmla="*/ 2906395 w 3419475"/>
              <a:gd name="connsiteY19" fmla="*/ 264160 h 2601595"/>
              <a:gd name="connsiteX20" fmla="*/ 2880995 w 3419475"/>
              <a:gd name="connsiteY20" fmla="*/ 284480 h 2601595"/>
              <a:gd name="connsiteX21" fmla="*/ 2850515 w 3419475"/>
              <a:gd name="connsiteY21" fmla="*/ 304800 h 2601595"/>
              <a:gd name="connsiteX22" fmla="*/ 2820035 w 3419475"/>
              <a:gd name="connsiteY22" fmla="*/ 320040 h 2601595"/>
              <a:gd name="connsiteX23" fmla="*/ 2809875 w 3419475"/>
              <a:gd name="connsiteY23" fmla="*/ 335280 h 2601595"/>
              <a:gd name="connsiteX24" fmla="*/ 2779395 w 3419475"/>
              <a:gd name="connsiteY24" fmla="*/ 345440 h 2601595"/>
              <a:gd name="connsiteX25" fmla="*/ 2764155 w 3419475"/>
              <a:gd name="connsiteY25" fmla="*/ 350520 h 2601595"/>
              <a:gd name="connsiteX26" fmla="*/ 2733675 w 3419475"/>
              <a:gd name="connsiteY26" fmla="*/ 370840 h 2601595"/>
              <a:gd name="connsiteX27" fmla="*/ 2718435 w 3419475"/>
              <a:gd name="connsiteY27" fmla="*/ 386080 h 2601595"/>
              <a:gd name="connsiteX28" fmla="*/ 2703195 w 3419475"/>
              <a:gd name="connsiteY28" fmla="*/ 391160 h 2601595"/>
              <a:gd name="connsiteX29" fmla="*/ 2672715 w 3419475"/>
              <a:gd name="connsiteY29" fmla="*/ 411480 h 2601595"/>
              <a:gd name="connsiteX30" fmla="*/ 2657475 w 3419475"/>
              <a:gd name="connsiteY30" fmla="*/ 421640 h 2601595"/>
              <a:gd name="connsiteX31" fmla="*/ 2626995 w 3419475"/>
              <a:gd name="connsiteY31" fmla="*/ 447040 h 2601595"/>
              <a:gd name="connsiteX32" fmla="*/ 2606675 w 3419475"/>
              <a:gd name="connsiteY32" fmla="*/ 472440 h 2601595"/>
              <a:gd name="connsiteX33" fmla="*/ 2586355 w 3419475"/>
              <a:gd name="connsiteY33" fmla="*/ 497840 h 2601595"/>
              <a:gd name="connsiteX34" fmla="*/ 2566035 w 3419475"/>
              <a:gd name="connsiteY34" fmla="*/ 528320 h 2601595"/>
              <a:gd name="connsiteX35" fmla="*/ 2550795 w 3419475"/>
              <a:gd name="connsiteY35" fmla="*/ 574040 h 2601595"/>
              <a:gd name="connsiteX36" fmla="*/ 2545715 w 3419475"/>
              <a:gd name="connsiteY36" fmla="*/ 589280 h 2601595"/>
              <a:gd name="connsiteX37" fmla="*/ 2540635 w 3419475"/>
              <a:gd name="connsiteY37" fmla="*/ 604520 h 2601595"/>
              <a:gd name="connsiteX38" fmla="*/ 2525395 w 3419475"/>
              <a:gd name="connsiteY38" fmla="*/ 655320 h 2601595"/>
              <a:gd name="connsiteX39" fmla="*/ 2515235 w 3419475"/>
              <a:gd name="connsiteY39" fmla="*/ 685800 h 2601595"/>
              <a:gd name="connsiteX40" fmla="*/ 2510155 w 3419475"/>
              <a:gd name="connsiteY40" fmla="*/ 701040 h 2601595"/>
              <a:gd name="connsiteX41" fmla="*/ 2499995 w 3419475"/>
              <a:gd name="connsiteY41" fmla="*/ 716280 h 2601595"/>
              <a:gd name="connsiteX42" fmla="*/ 2494915 w 3419475"/>
              <a:gd name="connsiteY42" fmla="*/ 731520 h 2601595"/>
              <a:gd name="connsiteX43" fmla="*/ 2444115 w 3419475"/>
              <a:gd name="connsiteY43" fmla="*/ 782320 h 2601595"/>
              <a:gd name="connsiteX44" fmla="*/ 2398395 w 3419475"/>
              <a:gd name="connsiteY44" fmla="*/ 792480 h 2601595"/>
              <a:gd name="connsiteX45" fmla="*/ 2337435 w 3419475"/>
              <a:gd name="connsiteY45" fmla="*/ 797560 h 2601595"/>
              <a:gd name="connsiteX46" fmla="*/ 2271395 w 3419475"/>
              <a:gd name="connsiteY46" fmla="*/ 812800 h 2601595"/>
              <a:gd name="connsiteX47" fmla="*/ 2235835 w 3419475"/>
              <a:gd name="connsiteY47" fmla="*/ 822960 h 2601595"/>
              <a:gd name="connsiteX48" fmla="*/ 2220595 w 3419475"/>
              <a:gd name="connsiteY48" fmla="*/ 833120 h 2601595"/>
              <a:gd name="connsiteX49" fmla="*/ 2205355 w 3419475"/>
              <a:gd name="connsiteY49" fmla="*/ 838200 h 2601595"/>
              <a:gd name="connsiteX50" fmla="*/ 2174875 w 3419475"/>
              <a:gd name="connsiteY50" fmla="*/ 853440 h 2601595"/>
              <a:gd name="connsiteX51" fmla="*/ 2088515 w 3419475"/>
              <a:gd name="connsiteY51" fmla="*/ 848360 h 2601595"/>
              <a:gd name="connsiteX52" fmla="*/ 2068195 w 3419475"/>
              <a:gd name="connsiteY52" fmla="*/ 853440 h 2601595"/>
              <a:gd name="connsiteX53" fmla="*/ 2037715 w 3419475"/>
              <a:gd name="connsiteY53" fmla="*/ 863600 h 2601595"/>
              <a:gd name="connsiteX54" fmla="*/ 2022475 w 3419475"/>
              <a:gd name="connsiteY54" fmla="*/ 858520 h 2601595"/>
              <a:gd name="connsiteX55" fmla="*/ 1976755 w 3419475"/>
              <a:gd name="connsiteY55" fmla="*/ 858520 h 2601595"/>
              <a:gd name="connsiteX56" fmla="*/ 1951355 w 3419475"/>
              <a:gd name="connsiteY56" fmla="*/ 863600 h 2601595"/>
              <a:gd name="connsiteX57" fmla="*/ 1920875 w 3419475"/>
              <a:gd name="connsiteY57" fmla="*/ 873760 h 2601595"/>
              <a:gd name="connsiteX58" fmla="*/ 1905635 w 3419475"/>
              <a:gd name="connsiteY58" fmla="*/ 878840 h 2601595"/>
              <a:gd name="connsiteX59" fmla="*/ 1890395 w 3419475"/>
              <a:gd name="connsiteY59" fmla="*/ 883920 h 2601595"/>
              <a:gd name="connsiteX60" fmla="*/ 1875155 w 3419475"/>
              <a:gd name="connsiteY60" fmla="*/ 889000 h 2601595"/>
              <a:gd name="connsiteX61" fmla="*/ 1859915 w 3419475"/>
              <a:gd name="connsiteY61" fmla="*/ 899160 h 2601595"/>
              <a:gd name="connsiteX62" fmla="*/ 1829435 w 3419475"/>
              <a:gd name="connsiteY62" fmla="*/ 909320 h 2601595"/>
              <a:gd name="connsiteX63" fmla="*/ 1814195 w 3419475"/>
              <a:gd name="connsiteY63" fmla="*/ 919480 h 2601595"/>
              <a:gd name="connsiteX64" fmla="*/ 1773555 w 3419475"/>
              <a:gd name="connsiteY64" fmla="*/ 924560 h 2601595"/>
              <a:gd name="connsiteX65" fmla="*/ 1722755 w 3419475"/>
              <a:gd name="connsiteY65" fmla="*/ 934720 h 2601595"/>
              <a:gd name="connsiteX66" fmla="*/ 1692275 w 3419475"/>
              <a:gd name="connsiteY66" fmla="*/ 944880 h 2601595"/>
              <a:gd name="connsiteX67" fmla="*/ 1677035 w 3419475"/>
              <a:gd name="connsiteY67" fmla="*/ 949960 h 2601595"/>
              <a:gd name="connsiteX68" fmla="*/ 1646555 w 3419475"/>
              <a:gd name="connsiteY68" fmla="*/ 965200 h 2601595"/>
              <a:gd name="connsiteX69" fmla="*/ 1626235 w 3419475"/>
              <a:gd name="connsiteY69" fmla="*/ 995680 h 2601595"/>
              <a:gd name="connsiteX70" fmla="*/ 1616075 w 3419475"/>
              <a:gd name="connsiteY70" fmla="*/ 1010920 h 2601595"/>
              <a:gd name="connsiteX71" fmla="*/ 1600835 w 3419475"/>
              <a:gd name="connsiteY71" fmla="*/ 1021080 h 2601595"/>
              <a:gd name="connsiteX72" fmla="*/ 1585595 w 3419475"/>
              <a:gd name="connsiteY72" fmla="*/ 1026160 h 2601595"/>
              <a:gd name="connsiteX73" fmla="*/ 1555115 w 3419475"/>
              <a:gd name="connsiteY73" fmla="*/ 1046480 h 2601595"/>
              <a:gd name="connsiteX74" fmla="*/ 1514475 w 3419475"/>
              <a:gd name="connsiteY74" fmla="*/ 1056640 h 2601595"/>
              <a:gd name="connsiteX75" fmla="*/ 1478915 w 3419475"/>
              <a:gd name="connsiteY75" fmla="*/ 1066800 h 2601595"/>
              <a:gd name="connsiteX76" fmla="*/ 1438275 w 3419475"/>
              <a:gd name="connsiteY76" fmla="*/ 1061720 h 2601595"/>
              <a:gd name="connsiteX77" fmla="*/ 1397635 w 3419475"/>
              <a:gd name="connsiteY77" fmla="*/ 1071880 h 2601595"/>
              <a:gd name="connsiteX78" fmla="*/ 1367155 w 3419475"/>
              <a:gd name="connsiteY78" fmla="*/ 1092200 h 2601595"/>
              <a:gd name="connsiteX79" fmla="*/ 1351915 w 3419475"/>
              <a:gd name="connsiteY79" fmla="*/ 1102360 h 2601595"/>
              <a:gd name="connsiteX80" fmla="*/ 1326515 w 3419475"/>
              <a:gd name="connsiteY80" fmla="*/ 1148080 h 2601595"/>
              <a:gd name="connsiteX81" fmla="*/ 1311275 w 3419475"/>
              <a:gd name="connsiteY81" fmla="*/ 1158240 h 2601595"/>
              <a:gd name="connsiteX82" fmla="*/ 1301115 w 3419475"/>
              <a:gd name="connsiteY82" fmla="*/ 1173480 h 2601595"/>
              <a:gd name="connsiteX83" fmla="*/ 1285875 w 3419475"/>
              <a:gd name="connsiteY83" fmla="*/ 1183640 h 2601595"/>
              <a:gd name="connsiteX84" fmla="*/ 1265555 w 3419475"/>
              <a:gd name="connsiteY84" fmla="*/ 1209040 h 2601595"/>
              <a:gd name="connsiteX85" fmla="*/ 1240155 w 3419475"/>
              <a:gd name="connsiteY85" fmla="*/ 1254760 h 2601595"/>
              <a:gd name="connsiteX86" fmla="*/ 1224915 w 3419475"/>
              <a:gd name="connsiteY86" fmla="*/ 1259840 h 2601595"/>
              <a:gd name="connsiteX87" fmla="*/ 1219835 w 3419475"/>
              <a:gd name="connsiteY87" fmla="*/ 1275080 h 2601595"/>
              <a:gd name="connsiteX88" fmla="*/ 1209675 w 3419475"/>
              <a:gd name="connsiteY88" fmla="*/ 1290320 h 2601595"/>
              <a:gd name="connsiteX89" fmla="*/ 1204595 w 3419475"/>
              <a:gd name="connsiteY89" fmla="*/ 1320800 h 2601595"/>
              <a:gd name="connsiteX90" fmla="*/ 1194435 w 3419475"/>
              <a:gd name="connsiteY90" fmla="*/ 1336040 h 2601595"/>
              <a:gd name="connsiteX91" fmla="*/ 1163955 w 3419475"/>
              <a:gd name="connsiteY91" fmla="*/ 1361440 h 2601595"/>
              <a:gd name="connsiteX92" fmla="*/ 1158875 w 3419475"/>
              <a:gd name="connsiteY92" fmla="*/ 1376680 h 2601595"/>
              <a:gd name="connsiteX93" fmla="*/ 1138555 w 3419475"/>
              <a:gd name="connsiteY93" fmla="*/ 1407160 h 2601595"/>
              <a:gd name="connsiteX94" fmla="*/ 1128395 w 3419475"/>
              <a:gd name="connsiteY94" fmla="*/ 1422400 h 2601595"/>
              <a:gd name="connsiteX95" fmla="*/ 1118235 w 3419475"/>
              <a:gd name="connsiteY95" fmla="*/ 1437640 h 2601595"/>
              <a:gd name="connsiteX96" fmla="*/ 1097915 w 3419475"/>
              <a:gd name="connsiteY96" fmla="*/ 1483360 h 2601595"/>
              <a:gd name="connsiteX97" fmla="*/ 1082675 w 3419475"/>
              <a:gd name="connsiteY97" fmla="*/ 1498600 h 2601595"/>
              <a:gd name="connsiteX98" fmla="*/ 1072515 w 3419475"/>
              <a:gd name="connsiteY98" fmla="*/ 1513840 h 2601595"/>
              <a:gd name="connsiteX99" fmla="*/ 1042035 w 3419475"/>
              <a:gd name="connsiteY99" fmla="*/ 1544320 h 2601595"/>
              <a:gd name="connsiteX100" fmla="*/ 1031875 w 3419475"/>
              <a:gd name="connsiteY100" fmla="*/ 1559560 h 2601595"/>
              <a:gd name="connsiteX101" fmla="*/ 1011555 w 3419475"/>
              <a:gd name="connsiteY101" fmla="*/ 1605280 h 2601595"/>
              <a:gd name="connsiteX102" fmla="*/ 996315 w 3419475"/>
              <a:gd name="connsiteY102" fmla="*/ 1615440 h 2601595"/>
              <a:gd name="connsiteX103" fmla="*/ 986155 w 3419475"/>
              <a:gd name="connsiteY103" fmla="*/ 1630680 h 2601595"/>
              <a:gd name="connsiteX104" fmla="*/ 981075 w 3419475"/>
              <a:gd name="connsiteY104" fmla="*/ 1645920 h 2601595"/>
              <a:gd name="connsiteX105" fmla="*/ 965835 w 3419475"/>
              <a:gd name="connsiteY105" fmla="*/ 1651000 h 2601595"/>
              <a:gd name="connsiteX106" fmla="*/ 968846 w 3419475"/>
              <a:gd name="connsiteY106" fmla="*/ 1717313 h 2601595"/>
              <a:gd name="connsiteX107" fmla="*/ 923290 w 3419475"/>
              <a:gd name="connsiteY107" fmla="*/ 1759352 h 2601595"/>
              <a:gd name="connsiteX108" fmla="*/ 735291 w 3419475"/>
              <a:gd name="connsiteY108" fmla="*/ 1877060 h 2601595"/>
              <a:gd name="connsiteX109" fmla="*/ 593260 w 3419475"/>
              <a:gd name="connsiteY109" fmla="*/ 2136368 h 2601595"/>
              <a:gd name="connsiteX110" fmla="*/ 161211 w 3419475"/>
              <a:gd name="connsiteY110" fmla="*/ 2352392 h 2601595"/>
              <a:gd name="connsiteX111" fmla="*/ 0 w 3419475"/>
              <a:gd name="connsiteY111" fmla="*/ 2601595 h 2601595"/>
              <a:gd name="connsiteX0" fmla="*/ 3419475 w 3419475"/>
              <a:gd name="connsiteY0" fmla="*/ 0 h 2601595"/>
              <a:gd name="connsiteX1" fmla="*/ 3409315 w 3419475"/>
              <a:gd name="connsiteY1" fmla="*/ 15240 h 2601595"/>
              <a:gd name="connsiteX2" fmla="*/ 3373755 w 3419475"/>
              <a:gd name="connsiteY2" fmla="*/ 30480 h 2601595"/>
              <a:gd name="connsiteX3" fmla="*/ 3358515 w 3419475"/>
              <a:gd name="connsiteY3" fmla="*/ 45720 h 2601595"/>
              <a:gd name="connsiteX4" fmla="*/ 3338195 w 3419475"/>
              <a:gd name="connsiteY4" fmla="*/ 76200 h 2601595"/>
              <a:gd name="connsiteX5" fmla="*/ 3307715 w 3419475"/>
              <a:gd name="connsiteY5" fmla="*/ 96520 h 2601595"/>
              <a:gd name="connsiteX6" fmla="*/ 3297555 w 3419475"/>
              <a:gd name="connsiteY6" fmla="*/ 111760 h 2601595"/>
              <a:gd name="connsiteX7" fmla="*/ 3267075 w 3419475"/>
              <a:gd name="connsiteY7" fmla="*/ 127000 h 2601595"/>
              <a:gd name="connsiteX8" fmla="*/ 3251835 w 3419475"/>
              <a:gd name="connsiteY8" fmla="*/ 137160 h 2601595"/>
              <a:gd name="connsiteX9" fmla="*/ 3236595 w 3419475"/>
              <a:gd name="connsiteY9" fmla="*/ 167640 h 2601595"/>
              <a:gd name="connsiteX10" fmla="*/ 3211195 w 3419475"/>
              <a:gd name="connsiteY10" fmla="*/ 198120 h 2601595"/>
              <a:gd name="connsiteX11" fmla="*/ 3160395 w 3419475"/>
              <a:gd name="connsiteY11" fmla="*/ 187960 h 2601595"/>
              <a:gd name="connsiteX12" fmla="*/ 3129915 w 3419475"/>
              <a:gd name="connsiteY12" fmla="*/ 177800 h 2601595"/>
              <a:gd name="connsiteX13" fmla="*/ 3084195 w 3419475"/>
              <a:gd name="connsiteY13" fmla="*/ 182880 h 2601595"/>
              <a:gd name="connsiteX14" fmla="*/ 3043555 w 3419475"/>
              <a:gd name="connsiteY14" fmla="*/ 193040 h 2601595"/>
              <a:gd name="connsiteX15" fmla="*/ 2997835 w 3419475"/>
              <a:gd name="connsiteY15" fmla="*/ 213360 h 2601595"/>
              <a:gd name="connsiteX16" fmla="*/ 2982595 w 3419475"/>
              <a:gd name="connsiteY16" fmla="*/ 218440 h 2601595"/>
              <a:gd name="connsiteX17" fmla="*/ 2967355 w 3419475"/>
              <a:gd name="connsiteY17" fmla="*/ 223520 h 2601595"/>
              <a:gd name="connsiteX18" fmla="*/ 2936875 w 3419475"/>
              <a:gd name="connsiteY18" fmla="*/ 243840 h 2601595"/>
              <a:gd name="connsiteX19" fmla="*/ 2906395 w 3419475"/>
              <a:gd name="connsiteY19" fmla="*/ 264160 h 2601595"/>
              <a:gd name="connsiteX20" fmla="*/ 2880995 w 3419475"/>
              <a:gd name="connsiteY20" fmla="*/ 284480 h 2601595"/>
              <a:gd name="connsiteX21" fmla="*/ 2850515 w 3419475"/>
              <a:gd name="connsiteY21" fmla="*/ 304800 h 2601595"/>
              <a:gd name="connsiteX22" fmla="*/ 2820035 w 3419475"/>
              <a:gd name="connsiteY22" fmla="*/ 320040 h 2601595"/>
              <a:gd name="connsiteX23" fmla="*/ 2809875 w 3419475"/>
              <a:gd name="connsiteY23" fmla="*/ 335280 h 2601595"/>
              <a:gd name="connsiteX24" fmla="*/ 2779395 w 3419475"/>
              <a:gd name="connsiteY24" fmla="*/ 345440 h 2601595"/>
              <a:gd name="connsiteX25" fmla="*/ 2764155 w 3419475"/>
              <a:gd name="connsiteY25" fmla="*/ 350520 h 2601595"/>
              <a:gd name="connsiteX26" fmla="*/ 2733675 w 3419475"/>
              <a:gd name="connsiteY26" fmla="*/ 370840 h 2601595"/>
              <a:gd name="connsiteX27" fmla="*/ 2718435 w 3419475"/>
              <a:gd name="connsiteY27" fmla="*/ 386080 h 2601595"/>
              <a:gd name="connsiteX28" fmla="*/ 2703195 w 3419475"/>
              <a:gd name="connsiteY28" fmla="*/ 391160 h 2601595"/>
              <a:gd name="connsiteX29" fmla="*/ 2672715 w 3419475"/>
              <a:gd name="connsiteY29" fmla="*/ 411480 h 2601595"/>
              <a:gd name="connsiteX30" fmla="*/ 2657475 w 3419475"/>
              <a:gd name="connsiteY30" fmla="*/ 421640 h 2601595"/>
              <a:gd name="connsiteX31" fmla="*/ 2626995 w 3419475"/>
              <a:gd name="connsiteY31" fmla="*/ 447040 h 2601595"/>
              <a:gd name="connsiteX32" fmla="*/ 2606675 w 3419475"/>
              <a:gd name="connsiteY32" fmla="*/ 472440 h 2601595"/>
              <a:gd name="connsiteX33" fmla="*/ 2586355 w 3419475"/>
              <a:gd name="connsiteY33" fmla="*/ 497840 h 2601595"/>
              <a:gd name="connsiteX34" fmla="*/ 2566035 w 3419475"/>
              <a:gd name="connsiteY34" fmla="*/ 528320 h 2601595"/>
              <a:gd name="connsiteX35" fmla="*/ 2550795 w 3419475"/>
              <a:gd name="connsiteY35" fmla="*/ 574040 h 2601595"/>
              <a:gd name="connsiteX36" fmla="*/ 2545715 w 3419475"/>
              <a:gd name="connsiteY36" fmla="*/ 589280 h 2601595"/>
              <a:gd name="connsiteX37" fmla="*/ 2540635 w 3419475"/>
              <a:gd name="connsiteY37" fmla="*/ 604520 h 2601595"/>
              <a:gd name="connsiteX38" fmla="*/ 2525395 w 3419475"/>
              <a:gd name="connsiteY38" fmla="*/ 655320 h 2601595"/>
              <a:gd name="connsiteX39" fmla="*/ 2515235 w 3419475"/>
              <a:gd name="connsiteY39" fmla="*/ 685800 h 2601595"/>
              <a:gd name="connsiteX40" fmla="*/ 2510155 w 3419475"/>
              <a:gd name="connsiteY40" fmla="*/ 701040 h 2601595"/>
              <a:gd name="connsiteX41" fmla="*/ 2499995 w 3419475"/>
              <a:gd name="connsiteY41" fmla="*/ 716280 h 2601595"/>
              <a:gd name="connsiteX42" fmla="*/ 2494915 w 3419475"/>
              <a:gd name="connsiteY42" fmla="*/ 731520 h 2601595"/>
              <a:gd name="connsiteX43" fmla="*/ 2444115 w 3419475"/>
              <a:gd name="connsiteY43" fmla="*/ 782320 h 2601595"/>
              <a:gd name="connsiteX44" fmla="*/ 2398395 w 3419475"/>
              <a:gd name="connsiteY44" fmla="*/ 792480 h 2601595"/>
              <a:gd name="connsiteX45" fmla="*/ 2337435 w 3419475"/>
              <a:gd name="connsiteY45" fmla="*/ 797560 h 2601595"/>
              <a:gd name="connsiteX46" fmla="*/ 2271395 w 3419475"/>
              <a:gd name="connsiteY46" fmla="*/ 812800 h 2601595"/>
              <a:gd name="connsiteX47" fmla="*/ 2235835 w 3419475"/>
              <a:gd name="connsiteY47" fmla="*/ 822960 h 2601595"/>
              <a:gd name="connsiteX48" fmla="*/ 2220595 w 3419475"/>
              <a:gd name="connsiteY48" fmla="*/ 833120 h 2601595"/>
              <a:gd name="connsiteX49" fmla="*/ 2205355 w 3419475"/>
              <a:gd name="connsiteY49" fmla="*/ 838200 h 2601595"/>
              <a:gd name="connsiteX50" fmla="*/ 2174875 w 3419475"/>
              <a:gd name="connsiteY50" fmla="*/ 853440 h 2601595"/>
              <a:gd name="connsiteX51" fmla="*/ 2088515 w 3419475"/>
              <a:gd name="connsiteY51" fmla="*/ 848360 h 2601595"/>
              <a:gd name="connsiteX52" fmla="*/ 2068195 w 3419475"/>
              <a:gd name="connsiteY52" fmla="*/ 853440 h 2601595"/>
              <a:gd name="connsiteX53" fmla="*/ 2037715 w 3419475"/>
              <a:gd name="connsiteY53" fmla="*/ 863600 h 2601595"/>
              <a:gd name="connsiteX54" fmla="*/ 2022475 w 3419475"/>
              <a:gd name="connsiteY54" fmla="*/ 858520 h 2601595"/>
              <a:gd name="connsiteX55" fmla="*/ 1976755 w 3419475"/>
              <a:gd name="connsiteY55" fmla="*/ 858520 h 2601595"/>
              <a:gd name="connsiteX56" fmla="*/ 1951355 w 3419475"/>
              <a:gd name="connsiteY56" fmla="*/ 863600 h 2601595"/>
              <a:gd name="connsiteX57" fmla="*/ 1920875 w 3419475"/>
              <a:gd name="connsiteY57" fmla="*/ 873760 h 2601595"/>
              <a:gd name="connsiteX58" fmla="*/ 1905635 w 3419475"/>
              <a:gd name="connsiteY58" fmla="*/ 878840 h 2601595"/>
              <a:gd name="connsiteX59" fmla="*/ 1890395 w 3419475"/>
              <a:gd name="connsiteY59" fmla="*/ 883920 h 2601595"/>
              <a:gd name="connsiteX60" fmla="*/ 1875155 w 3419475"/>
              <a:gd name="connsiteY60" fmla="*/ 889000 h 2601595"/>
              <a:gd name="connsiteX61" fmla="*/ 1859915 w 3419475"/>
              <a:gd name="connsiteY61" fmla="*/ 899160 h 2601595"/>
              <a:gd name="connsiteX62" fmla="*/ 1829435 w 3419475"/>
              <a:gd name="connsiteY62" fmla="*/ 909320 h 2601595"/>
              <a:gd name="connsiteX63" fmla="*/ 1814195 w 3419475"/>
              <a:gd name="connsiteY63" fmla="*/ 919480 h 2601595"/>
              <a:gd name="connsiteX64" fmla="*/ 1773555 w 3419475"/>
              <a:gd name="connsiteY64" fmla="*/ 924560 h 2601595"/>
              <a:gd name="connsiteX65" fmla="*/ 1722755 w 3419475"/>
              <a:gd name="connsiteY65" fmla="*/ 934720 h 2601595"/>
              <a:gd name="connsiteX66" fmla="*/ 1692275 w 3419475"/>
              <a:gd name="connsiteY66" fmla="*/ 944880 h 2601595"/>
              <a:gd name="connsiteX67" fmla="*/ 1677035 w 3419475"/>
              <a:gd name="connsiteY67" fmla="*/ 949960 h 2601595"/>
              <a:gd name="connsiteX68" fmla="*/ 1646555 w 3419475"/>
              <a:gd name="connsiteY68" fmla="*/ 965200 h 2601595"/>
              <a:gd name="connsiteX69" fmla="*/ 1626235 w 3419475"/>
              <a:gd name="connsiteY69" fmla="*/ 995680 h 2601595"/>
              <a:gd name="connsiteX70" fmla="*/ 1616075 w 3419475"/>
              <a:gd name="connsiteY70" fmla="*/ 1010920 h 2601595"/>
              <a:gd name="connsiteX71" fmla="*/ 1600835 w 3419475"/>
              <a:gd name="connsiteY71" fmla="*/ 1021080 h 2601595"/>
              <a:gd name="connsiteX72" fmla="*/ 1585595 w 3419475"/>
              <a:gd name="connsiteY72" fmla="*/ 1026160 h 2601595"/>
              <a:gd name="connsiteX73" fmla="*/ 1555115 w 3419475"/>
              <a:gd name="connsiteY73" fmla="*/ 1046480 h 2601595"/>
              <a:gd name="connsiteX74" fmla="*/ 1514475 w 3419475"/>
              <a:gd name="connsiteY74" fmla="*/ 1056640 h 2601595"/>
              <a:gd name="connsiteX75" fmla="*/ 1478915 w 3419475"/>
              <a:gd name="connsiteY75" fmla="*/ 1066800 h 2601595"/>
              <a:gd name="connsiteX76" fmla="*/ 1438275 w 3419475"/>
              <a:gd name="connsiteY76" fmla="*/ 1061720 h 2601595"/>
              <a:gd name="connsiteX77" fmla="*/ 1397635 w 3419475"/>
              <a:gd name="connsiteY77" fmla="*/ 1071880 h 2601595"/>
              <a:gd name="connsiteX78" fmla="*/ 1367155 w 3419475"/>
              <a:gd name="connsiteY78" fmla="*/ 1092200 h 2601595"/>
              <a:gd name="connsiteX79" fmla="*/ 1351915 w 3419475"/>
              <a:gd name="connsiteY79" fmla="*/ 1102360 h 2601595"/>
              <a:gd name="connsiteX80" fmla="*/ 1326515 w 3419475"/>
              <a:gd name="connsiteY80" fmla="*/ 1148080 h 2601595"/>
              <a:gd name="connsiteX81" fmla="*/ 1311275 w 3419475"/>
              <a:gd name="connsiteY81" fmla="*/ 1158240 h 2601595"/>
              <a:gd name="connsiteX82" fmla="*/ 1301115 w 3419475"/>
              <a:gd name="connsiteY82" fmla="*/ 1173480 h 2601595"/>
              <a:gd name="connsiteX83" fmla="*/ 1285875 w 3419475"/>
              <a:gd name="connsiteY83" fmla="*/ 1183640 h 2601595"/>
              <a:gd name="connsiteX84" fmla="*/ 1265555 w 3419475"/>
              <a:gd name="connsiteY84" fmla="*/ 1209040 h 2601595"/>
              <a:gd name="connsiteX85" fmla="*/ 1240155 w 3419475"/>
              <a:gd name="connsiteY85" fmla="*/ 1254760 h 2601595"/>
              <a:gd name="connsiteX86" fmla="*/ 1224915 w 3419475"/>
              <a:gd name="connsiteY86" fmla="*/ 1259840 h 2601595"/>
              <a:gd name="connsiteX87" fmla="*/ 1219835 w 3419475"/>
              <a:gd name="connsiteY87" fmla="*/ 1275080 h 2601595"/>
              <a:gd name="connsiteX88" fmla="*/ 1209675 w 3419475"/>
              <a:gd name="connsiteY88" fmla="*/ 1290320 h 2601595"/>
              <a:gd name="connsiteX89" fmla="*/ 1204595 w 3419475"/>
              <a:gd name="connsiteY89" fmla="*/ 1320800 h 2601595"/>
              <a:gd name="connsiteX90" fmla="*/ 1194435 w 3419475"/>
              <a:gd name="connsiteY90" fmla="*/ 1336040 h 2601595"/>
              <a:gd name="connsiteX91" fmla="*/ 1163955 w 3419475"/>
              <a:gd name="connsiteY91" fmla="*/ 1361440 h 2601595"/>
              <a:gd name="connsiteX92" fmla="*/ 1158875 w 3419475"/>
              <a:gd name="connsiteY92" fmla="*/ 1376680 h 2601595"/>
              <a:gd name="connsiteX93" fmla="*/ 1138555 w 3419475"/>
              <a:gd name="connsiteY93" fmla="*/ 1407160 h 2601595"/>
              <a:gd name="connsiteX94" fmla="*/ 1128395 w 3419475"/>
              <a:gd name="connsiteY94" fmla="*/ 1422400 h 2601595"/>
              <a:gd name="connsiteX95" fmla="*/ 1118235 w 3419475"/>
              <a:gd name="connsiteY95" fmla="*/ 1437640 h 2601595"/>
              <a:gd name="connsiteX96" fmla="*/ 1097915 w 3419475"/>
              <a:gd name="connsiteY96" fmla="*/ 1483360 h 2601595"/>
              <a:gd name="connsiteX97" fmla="*/ 1082675 w 3419475"/>
              <a:gd name="connsiteY97" fmla="*/ 1498600 h 2601595"/>
              <a:gd name="connsiteX98" fmla="*/ 1072515 w 3419475"/>
              <a:gd name="connsiteY98" fmla="*/ 1513840 h 2601595"/>
              <a:gd name="connsiteX99" fmla="*/ 1042035 w 3419475"/>
              <a:gd name="connsiteY99" fmla="*/ 1544320 h 2601595"/>
              <a:gd name="connsiteX100" fmla="*/ 1031875 w 3419475"/>
              <a:gd name="connsiteY100" fmla="*/ 1559560 h 2601595"/>
              <a:gd name="connsiteX101" fmla="*/ 1011555 w 3419475"/>
              <a:gd name="connsiteY101" fmla="*/ 1605280 h 2601595"/>
              <a:gd name="connsiteX102" fmla="*/ 996315 w 3419475"/>
              <a:gd name="connsiteY102" fmla="*/ 1615440 h 2601595"/>
              <a:gd name="connsiteX103" fmla="*/ 986155 w 3419475"/>
              <a:gd name="connsiteY103" fmla="*/ 1630680 h 2601595"/>
              <a:gd name="connsiteX104" fmla="*/ 981075 w 3419475"/>
              <a:gd name="connsiteY104" fmla="*/ 1645920 h 2601595"/>
              <a:gd name="connsiteX105" fmla="*/ 977265 w 3419475"/>
              <a:gd name="connsiteY105" fmla="*/ 1660525 h 2601595"/>
              <a:gd name="connsiteX106" fmla="*/ 968846 w 3419475"/>
              <a:gd name="connsiteY106" fmla="*/ 1717313 h 2601595"/>
              <a:gd name="connsiteX107" fmla="*/ 923290 w 3419475"/>
              <a:gd name="connsiteY107" fmla="*/ 1759352 h 2601595"/>
              <a:gd name="connsiteX108" fmla="*/ 735291 w 3419475"/>
              <a:gd name="connsiteY108" fmla="*/ 1877060 h 2601595"/>
              <a:gd name="connsiteX109" fmla="*/ 593260 w 3419475"/>
              <a:gd name="connsiteY109" fmla="*/ 2136368 h 2601595"/>
              <a:gd name="connsiteX110" fmla="*/ 161211 w 3419475"/>
              <a:gd name="connsiteY110" fmla="*/ 2352392 h 2601595"/>
              <a:gd name="connsiteX111" fmla="*/ 0 w 3419475"/>
              <a:gd name="connsiteY111" fmla="*/ 2601595 h 260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3419475" h="2601595">
                <a:moveTo>
                  <a:pt x="3419475" y="0"/>
                </a:moveTo>
                <a:cubicBezTo>
                  <a:pt x="3416088" y="5080"/>
                  <a:pt x="3413632" y="10923"/>
                  <a:pt x="3409315" y="15240"/>
                </a:cubicBezTo>
                <a:cubicBezTo>
                  <a:pt x="3397621" y="26934"/>
                  <a:pt x="3389300" y="26594"/>
                  <a:pt x="3373755" y="30480"/>
                </a:cubicBezTo>
                <a:cubicBezTo>
                  <a:pt x="3368675" y="35560"/>
                  <a:pt x="3362926" y="40049"/>
                  <a:pt x="3358515" y="45720"/>
                </a:cubicBezTo>
                <a:cubicBezTo>
                  <a:pt x="3351018" y="55359"/>
                  <a:pt x="3348355" y="69427"/>
                  <a:pt x="3338195" y="76200"/>
                </a:cubicBezTo>
                <a:lnTo>
                  <a:pt x="3307715" y="96520"/>
                </a:lnTo>
                <a:cubicBezTo>
                  <a:pt x="3304328" y="101600"/>
                  <a:pt x="3301872" y="107443"/>
                  <a:pt x="3297555" y="111760"/>
                </a:cubicBezTo>
                <a:cubicBezTo>
                  <a:pt x="3282996" y="126319"/>
                  <a:pt x="3283602" y="118737"/>
                  <a:pt x="3267075" y="127000"/>
                </a:cubicBezTo>
                <a:cubicBezTo>
                  <a:pt x="3261614" y="129730"/>
                  <a:pt x="3256915" y="133773"/>
                  <a:pt x="3251835" y="137160"/>
                </a:cubicBezTo>
                <a:cubicBezTo>
                  <a:pt x="3222718" y="180836"/>
                  <a:pt x="3257627" y="125576"/>
                  <a:pt x="3236595" y="167640"/>
                </a:cubicBezTo>
                <a:cubicBezTo>
                  <a:pt x="3229522" y="181785"/>
                  <a:pt x="3222430" y="186885"/>
                  <a:pt x="3211195" y="198120"/>
                </a:cubicBezTo>
                <a:cubicBezTo>
                  <a:pt x="3194262" y="194733"/>
                  <a:pt x="3176778" y="193421"/>
                  <a:pt x="3160395" y="187960"/>
                </a:cubicBezTo>
                <a:lnTo>
                  <a:pt x="3129915" y="177800"/>
                </a:lnTo>
                <a:cubicBezTo>
                  <a:pt x="3114675" y="179493"/>
                  <a:pt x="3099295" y="180215"/>
                  <a:pt x="3084195" y="182880"/>
                </a:cubicBezTo>
                <a:cubicBezTo>
                  <a:pt x="3070444" y="185307"/>
                  <a:pt x="3043555" y="193040"/>
                  <a:pt x="3043555" y="193040"/>
                </a:cubicBezTo>
                <a:cubicBezTo>
                  <a:pt x="3019404" y="209141"/>
                  <a:pt x="3034107" y="201269"/>
                  <a:pt x="2997835" y="213360"/>
                </a:cubicBezTo>
                <a:lnTo>
                  <a:pt x="2982595" y="218440"/>
                </a:lnTo>
                <a:lnTo>
                  <a:pt x="2967355" y="223520"/>
                </a:lnTo>
                <a:cubicBezTo>
                  <a:pt x="2945378" y="256485"/>
                  <a:pt x="2972202" y="223653"/>
                  <a:pt x="2936875" y="243840"/>
                </a:cubicBezTo>
                <a:cubicBezTo>
                  <a:pt x="2883601" y="274282"/>
                  <a:pt x="2953977" y="248299"/>
                  <a:pt x="2906395" y="264160"/>
                </a:cubicBezTo>
                <a:cubicBezTo>
                  <a:pt x="2887622" y="292319"/>
                  <a:pt x="2906976" y="270046"/>
                  <a:pt x="2880995" y="284480"/>
                </a:cubicBezTo>
                <a:cubicBezTo>
                  <a:pt x="2870321" y="290410"/>
                  <a:pt x="2862099" y="300939"/>
                  <a:pt x="2850515" y="304800"/>
                </a:cubicBezTo>
                <a:cubicBezTo>
                  <a:pt x="2829483" y="311811"/>
                  <a:pt x="2839730" y="306910"/>
                  <a:pt x="2820035" y="320040"/>
                </a:cubicBezTo>
                <a:cubicBezTo>
                  <a:pt x="2816648" y="325120"/>
                  <a:pt x="2815052" y="332044"/>
                  <a:pt x="2809875" y="335280"/>
                </a:cubicBezTo>
                <a:cubicBezTo>
                  <a:pt x="2800793" y="340956"/>
                  <a:pt x="2789555" y="342053"/>
                  <a:pt x="2779395" y="345440"/>
                </a:cubicBezTo>
                <a:cubicBezTo>
                  <a:pt x="2774315" y="347133"/>
                  <a:pt x="2768610" y="347550"/>
                  <a:pt x="2764155" y="350520"/>
                </a:cubicBezTo>
                <a:cubicBezTo>
                  <a:pt x="2753995" y="357293"/>
                  <a:pt x="2742309" y="362206"/>
                  <a:pt x="2733675" y="370840"/>
                </a:cubicBezTo>
                <a:cubicBezTo>
                  <a:pt x="2728595" y="375920"/>
                  <a:pt x="2724413" y="382095"/>
                  <a:pt x="2718435" y="386080"/>
                </a:cubicBezTo>
                <a:cubicBezTo>
                  <a:pt x="2713980" y="389050"/>
                  <a:pt x="2707876" y="388559"/>
                  <a:pt x="2703195" y="391160"/>
                </a:cubicBezTo>
                <a:cubicBezTo>
                  <a:pt x="2692521" y="397090"/>
                  <a:pt x="2682875" y="404707"/>
                  <a:pt x="2672715" y="411480"/>
                </a:cubicBezTo>
                <a:cubicBezTo>
                  <a:pt x="2667635" y="414867"/>
                  <a:pt x="2661792" y="417323"/>
                  <a:pt x="2657475" y="421640"/>
                </a:cubicBezTo>
                <a:cubicBezTo>
                  <a:pt x="2637918" y="441197"/>
                  <a:pt x="2648213" y="432895"/>
                  <a:pt x="2626995" y="447040"/>
                </a:cubicBezTo>
                <a:cubicBezTo>
                  <a:pt x="2614226" y="485346"/>
                  <a:pt x="2632936" y="439614"/>
                  <a:pt x="2606675" y="472440"/>
                </a:cubicBezTo>
                <a:cubicBezTo>
                  <a:pt x="2578632" y="507493"/>
                  <a:pt x="2630031" y="468723"/>
                  <a:pt x="2586355" y="497840"/>
                </a:cubicBezTo>
                <a:cubicBezTo>
                  <a:pt x="2579582" y="508000"/>
                  <a:pt x="2569896" y="516736"/>
                  <a:pt x="2566035" y="528320"/>
                </a:cubicBezTo>
                <a:lnTo>
                  <a:pt x="2550795" y="574040"/>
                </a:lnTo>
                <a:lnTo>
                  <a:pt x="2545715" y="589280"/>
                </a:lnTo>
                <a:cubicBezTo>
                  <a:pt x="2544022" y="594360"/>
                  <a:pt x="2541934" y="599325"/>
                  <a:pt x="2540635" y="604520"/>
                </a:cubicBezTo>
                <a:cubicBezTo>
                  <a:pt x="2532958" y="635230"/>
                  <a:pt x="2537763" y="618216"/>
                  <a:pt x="2525395" y="655320"/>
                </a:cubicBezTo>
                <a:lnTo>
                  <a:pt x="2515235" y="685800"/>
                </a:lnTo>
                <a:cubicBezTo>
                  <a:pt x="2513542" y="690880"/>
                  <a:pt x="2513125" y="696585"/>
                  <a:pt x="2510155" y="701040"/>
                </a:cubicBezTo>
                <a:cubicBezTo>
                  <a:pt x="2506768" y="706120"/>
                  <a:pt x="2502725" y="710819"/>
                  <a:pt x="2499995" y="716280"/>
                </a:cubicBezTo>
                <a:cubicBezTo>
                  <a:pt x="2497600" y="721069"/>
                  <a:pt x="2497516" y="726839"/>
                  <a:pt x="2494915" y="731520"/>
                </a:cubicBezTo>
                <a:cubicBezTo>
                  <a:pt x="2483990" y="751185"/>
                  <a:pt x="2468586" y="776202"/>
                  <a:pt x="2444115" y="782320"/>
                </a:cubicBezTo>
                <a:cubicBezTo>
                  <a:pt x="2431643" y="785438"/>
                  <a:pt x="2410577" y="791047"/>
                  <a:pt x="2398395" y="792480"/>
                </a:cubicBezTo>
                <a:cubicBezTo>
                  <a:pt x="2378144" y="794862"/>
                  <a:pt x="2357755" y="795867"/>
                  <a:pt x="2337435" y="797560"/>
                </a:cubicBezTo>
                <a:cubicBezTo>
                  <a:pt x="2298343" y="805378"/>
                  <a:pt x="2320412" y="800546"/>
                  <a:pt x="2271395" y="812800"/>
                </a:cubicBezTo>
                <a:cubicBezTo>
                  <a:pt x="2264884" y="814428"/>
                  <a:pt x="2243123" y="819316"/>
                  <a:pt x="2235835" y="822960"/>
                </a:cubicBezTo>
                <a:cubicBezTo>
                  <a:pt x="2230374" y="825690"/>
                  <a:pt x="2226056" y="830390"/>
                  <a:pt x="2220595" y="833120"/>
                </a:cubicBezTo>
                <a:cubicBezTo>
                  <a:pt x="2215806" y="835515"/>
                  <a:pt x="2210144" y="835805"/>
                  <a:pt x="2205355" y="838200"/>
                </a:cubicBezTo>
                <a:cubicBezTo>
                  <a:pt x="2165964" y="857895"/>
                  <a:pt x="2213181" y="840671"/>
                  <a:pt x="2174875" y="853440"/>
                </a:cubicBezTo>
                <a:cubicBezTo>
                  <a:pt x="2126651" y="837365"/>
                  <a:pt x="2155061" y="842310"/>
                  <a:pt x="2088515" y="848360"/>
                </a:cubicBezTo>
                <a:cubicBezTo>
                  <a:pt x="2081742" y="850053"/>
                  <a:pt x="2074882" y="851434"/>
                  <a:pt x="2068195" y="853440"/>
                </a:cubicBezTo>
                <a:cubicBezTo>
                  <a:pt x="2057937" y="856517"/>
                  <a:pt x="2037715" y="863600"/>
                  <a:pt x="2037715" y="863600"/>
                </a:cubicBezTo>
                <a:cubicBezTo>
                  <a:pt x="2032635" y="861907"/>
                  <a:pt x="2027830" y="858520"/>
                  <a:pt x="2022475" y="858520"/>
                </a:cubicBezTo>
                <a:cubicBezTo>
                  <a:pt x="1968832" y="858520"/>
                  <a:pt x="2011062" y="869956"/>
                  <a:pt x="1976755" y="858520"/>
                </a:cubicBezTo>
                <a:cubicBezTo>
                  <a:pt x="1968288" y="860213"/>
                  <a:pt x="1959685" y="861328"/>
                  <a:pt x="1951355" y="863600"/>
                </a:cubicBezTo>
                <a:cubicBezTo>
                  <a:pt x="1941023" y="866418"/>
                  <a:pt x="1931035" y="870373"/>
                  <a:pt x="1920875" y="873760"/>
                </a:cubicBezTo>
                <a:lnTo>
                  <a:pt x="1905635" y="878840"/>
                </a:lnTo>
                <a:lnTo>
                  <a:pt x="1890395" y="883920"/>
                </a:lnTo>
                <a:cubicBezTo>
                  <a:pt x="1885315" y="885613"/>
                  <a:pt x="1879610" y="886030"/>
                  <a:pt x="1875155" y="889000"/>
                </a:cubicBezTo>
                <a:cubicBezTo>
                  <a:pt x="1870075" y="892387"/>
                  <a:pt x="1865494" y="896680"/>
                  <a:pt x="1859915" y="899160"/>
                </a:cubicBezTo>
                <a:cubicBezTo>
                  <a:pt x="1850128" y="903510"/>
                  <a:pt x="1838346" y="903379"/>
                  <a:pt x="1829435" y="909320"/>
                </a:cubicBezTo>
                <a:cubicBezTo>
                  <a:pt x="1824355" y="912707"/>
                  <a:pt x="1820085" y="917874"/>
                  <a:pt x="1814195" y="919480"/>
                </a:cubicBezTo>
                <a:cubicBezTo>
                  <a:pt x="1801024" y="923072"/>
                  <a:pt x="1787070" y="922629"/>
                  <a:pt x="1773555" y="924560"/>
                </a:cubicBezTo>
                <a:cubicBezTo>
                  <a:pt x="1756079" y="927057"/>
                  <a:pt x="1739585" y="929671"/>
                  <a:pt x="1722755" y="934720"/>
                </a:cubicBezTo>
                <a:cubicBezTo>
                  <a:pt x="1712497" y="937797"/>
                  <a:pt x="1702435" y="941493"/>
                  <a:pt x="1692275" y="944880"/>
                </a:cubicBezTo>
                <a:cubicBezTo>
                  <a:pt x="1687195" y="946573"/>
                  <a:pt x="1681490" y="946990"/>
                  <a:pt x="1677035" y="949960"/>
                </a:cubicBezTo>
                <a:cubicBezTo>
                  <a:pt x="1657340" y="963090"/>
                  <a:pt x="1667587" y="958189"/>
                  <a:pt x="1646555" y="965200"/>
                </a:cubicBezTo>
                <a:lnTo>
                  <a:pt x="1626235" y="995680"/>
                </a:lnTo>
                <a:cubicBezTo>
                  <a:pt x="1622848" y="1000760"/>
                  <a:pt x="1621155" y="1007533"/>
                  <a:pt x="1616075" y="1010920"/>
                </a:cubicBezTo>
                <a:cubicBezTo>
                  <a:pt x="1610995" y="1014307"/>
                  <a:pt x="1606296" y="1018350"/>
                  <a:pt x="1600835" y="1021080"/>
                </a:cubicBezTo>
                <a:cubicBezTo>
                  <a:pt x="1596046" y="1023475"/>
                  <a:pt x="1590276" y="1023559"/>
                  <a:pt x="1585595" y="1026160"/>
                </a:cubicBezTo>
                <a:cubicBezTo>
                  <a:pt x="1574921" y="1032090"/>
                  <a:pt x="1566699" y="1042619"/>
                  <a:pt x="1555115" y="1046480"/>
                </a:cubicBezTo>
                <a:cubicBezTo>
                  <a:pt x="1527882" y="1055558"/>
                  <a:pt x="1551256" y="1048466"/>
                  <a:pt x="1514475" y="1056640"/>
                </a:cubicBezTo>
                <a:cubicBezTo>
                  <a:pt x="1495339" y="1060892"/>
                  <a:pt x="1495886" y="1061143"/>
                  <a:pt x="1478915" y="1066800"/>
                </a:cubicBezTo>
                <a:cubicBezTo>
                  <a:pt x="1465368" y="1065107"/>
                  <a:pt x="1451901" y="1060868"/>
                  <a:pt x="1438275" y="1061720"/>
                </a:cubicBezTo>
                <a:cubicBezTo>
                  <a:pt x="1424339" y="1062591"/>
                  <a:pt x="1397635" y="1071880"/>
                  <a:pt x="1397635" y="1071880"/>
                </a:cubicBezTo>
                <a:lnTo>
                  <a:pt x="1367155" y="1092200"/>
                </a:lnTo>
                <a:lnTo>
                  <a:pt x="1351915" y="1102360"/>
                </a:lnTo>
                <a:cubicBezTo>
                  <a:pt x="1346621" y="1118241"/>
                  <a:pt x="1341487" y="1138098"/>
                  <a:pt x="1326515" y="1148080"/>
                </a:cubicBezTo>
                <a:lnTo>
                  <a:pt x="1311275" y="1158240"/>
                </a:lnTo>
                <a:cubicBezTo>
                  <a:pt x="1307888" y="1163320"/>
                  <a:pt x="1305432" y="1169163"/>
                  <a:pt x="1301115" y="1173480"/>
                </a:cubicBezTo>
                <a:cubicBezTo>
                  <a:pt x="1296798" y="1177797"/>
                  <a:pt x="1289689" y="1178872"/>
                  <a:pt x="1285875" y="1183640"/>
                </a:cubicBezTo>
                <a:cubicBezTo>
                  <a:pt x="1257832" y="1218693"/>
                  <a:pt x="1309231" y="1179923"/>
                  <a:pt x="1265555" y="1209040"/>
                </a:cubicBezTo>
                <a:cubicBezTo>
                  <a:pt x="1261082" y="1222459"/>
                  <a:pt x="1253256" y="1250393"/>
                  <a:pt x="1240155" y="1254760"/>
                </a:cubicBezTo>
                <a:lnTo>
                  <a:pt x="1224915" y="1259840"/>
                </a:lnTo>
                <a:cubicBezTo>
                  <a:pt x="1223222" y="1264920"/>
                  <a:pt x="1222230" y="1270291"/>
                  <a:pt x="1219835" y="1275080"/>
                </a:cubicBezTo>
                <a:cubicBezTo>
                  <a:pt x="1217105" y="1280541"/>
                  <a:pt x="1211606" y="1284528"/>
                  <a:pt x="1209675" y="1290320"/>
                </a:cubicBezTo>
                <a:cubicBezTo>
                  <a:pt x="1206418" y="1300092"/>
                  <a:pt x="1207852" y="1311028"/>
                  <a:pt x="1204595" y="1320800"/>
                </a:cubicBezTo>
                <a:cubicBezTo>
                  <a:pt x="1202664" y="1326592"/>
                  <a:pt x="1198344" y="1331350"/>
                  <a:pt x="1194435" y="1336040"/>
                </a:cubicBezTo>
                <a:cubicBezTo>
                  <a:pt x="1182212" y="1350708"/>
                  <a:pt x="1178940" y="1351450"/>
                  <a:pt x="1163955" y="1361440"/>
                </a:cubicBezTo>
                <a:cubicBezTo>
                  <a:pt x="1162262" y="1366520"/>
                  <a:pt x="1161476" y="1371999"/>
                  <a:pt x="1158875" y="1376680"/>
                </a:cubicBezTo>
                <a:cubicBezTo>
                  <a:pt x="1152945" y="1387354"/>
                  <a:pt x="1145328" y="1397000"/>
                  <a:pt x="1138555" y="1407160"/>
                </a:cubicBezTo>
                <a:lnTo>
                  <a:pt x="1128395" y="1422400"/>
                </a:lnTo>
                <a:cubicBezTo>
                  <a:pt x="1125008" y="1427480"/>
                  <a:pt x="1120166" y="1431848"/>
                  <a:pt x="1118235" y="1437640"/>
                </a:cubicBezTo>
                <a:cubicBezTo>
                  <a:pt x="1110851" y="1459791"/>
                  <a:pt x="1111332" y="1467259"/>
                  <a:pt x="1097915" y="1483360"/>
                </a:cubicBezTo>
                <a:cubicBezTo>
                  <a:pt x="1093316" y="1488879"/>
                  <a:pt x="1087274" y="1493081"/>
                  <a:pt x="1082675" y="1498600"/>
                </a:cubicBezTo>
                <a:cubicBezTo>
                  <a:pt x="1078766" y="1503290"/>
                  <a:pt x="1076571" y="1509277"/>
                  <a:pt x="1072515" y="1513840"/>
                </a:cubicBezTo>
                <a:cubicBezTo>
                  <a:pt x="1062969" y="1524579"/>
                  <a:pt x="1050005" y="1532365"/>
                  <a:pt x="1042035" y="1544320"/>
                </a:cubicBezTo>
                <a:cubicBezTo>
                  <a:pt x="1038648" y="1549400"/>
                  <a:pt x="1034355" y="1553981"/>
                  <a:pt x="1031875" y="1559560"/>
                </a:cubicBezTo>
                <a:cubicBezTo>
                  <a:pt x="1023827" y="1577668"/>
                  <a:pt x="1025351" y="1591484"/>
                  <a:pt x="1011555" y="1605280"/>
                </a:cubicBezTo>
                <a:cubicBezTo>
                  <a:pt x="1007238" y="1609597"/>
                  <a:pt x="1001395" y="1612053"/>
                  <a:pt x="996315" y="1615440"/>
                </a:cubicBezTo>
                <a:cubicBezTo>
                  <a:pt x="992928" y="1620520"/>
                  <a:pt x="988885" y="1625219"/>
                  <a:pt x="986155" y="1630680"/>
                </a:cubicBezTo>
                <a:cubicBezTo>
                  <a:pt x="983760" y="1635469"/>
                  <a:pt x="982557" y="1640946"/>
                  <a:pt x="981075" y="1645920"/>
                </a:cubicBezTo>
                <a:cubicBezTo>
                  <a:pt x="979593" y="1650894"/>
                  <a:pt x="982345" y="1658832"/>
                  <a:pt x="977265" y="1660525"/>
                </a:cubicBezTo>
                <a:cubicBezTo>
                  <a:pt x="972185" y="1665605"/>
                  <a:pt x="972831" y="1711335"/>
                  <a:pt x="968846" y="1717313"/>
                </a:cubicBezTo>
                <a:cubicBezTo>
                  <a:pt x="961755" y="1735372"/>
                  <a:pt x="962216" y="1732728"/>
                  <a:pt x="923290" y="1759352"/>
                </a:cubicBezTo>
                <a:cubicBezTo>
                  <a:pt x="884364" y="1785977"/>
                  <a:pt x="790296" y="1814224"/>
                  <a:pt x="735291" y="1877060"/>
                </a:cubicBezTo>
                <a:cubicBezTo>
                  <a:pt x="680286" y="1939896"/>
                  <a:pt x="694344" y="2065507"/>
                  <a:pt x="593260" y="2136368"/>
                </a:cubicBezTo>
                <a:cubicBezTo>
                  <a:pt x="465208" y="2125574"/>
                  <a:pt x="251699" y="2259365"/>
                  <a:pt x="161211" y="2352392"/>
                </a:cubicBezTo>
                <a:cubicBezTo>
                  <a:pt x="150001" y="2363602"/>
                  <a:pt x="14129" y="2594530"/>
                  <a:pt x="0" y="2601595"/>
                </a:cubicBezTo>
              </a:path>
            </a:pathLst>
          </a:custGeom>
          <a:ln w="44450">
            <a:solidFill>
              <a:schemeClr val="tx1">
                <a:alpha val="9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9" name="18 Grupo"/>
          <p:cNvGrpSpPr/>
          <p:nvPr/>
        </p:nvGrpSpPr>
        <p:grpSpPr>
          <a:xfrm>
            <a:off x="1277848" y="116632"/>
            <a:ext cx="6702832" cy="6658456"/>
            <a:chOff x="1277848" y="116632"/>
            <a:chExt cx="6702832" cy="6658456"/>
          </a:xfrm>
        </p:grpSpPr>
        <p:sp>
          <p:nvSpPr>
            <p:cNvPr id="10" name="9 Rectángulo"/>
            <p:cNvSpPr/>
            <p:nvPr/>
          </p:nvSpPr>
          <p:spPr>
            <a:xfrm>
              <a:off x="4067944" y="116632"/>
              <a:ext cx="504056" cy="288032"/>
            </a:xfrm>
            <a:prstGeom prst="rect">
              <a:avLst/>
            </a:prstGeom>
            <a:solidFill>
              <a:srgbClr val="00FF00">
                <a:alpha val="3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863224" y="413008"/>
              <a:ext cx="504056" cy="288032"/>
            </a:xfrm>
            <a:prstGeom prst="rect">
              <a:avLst/>
            </a:prstGeom>
            <a:solidFill>
              <a:srgbClr val="00FF00">
                <a:alpha val="3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365384" y="2231648"/>
              <a:ext cx="504056" cy="288032"/>
            </a:xfrm>
            <a:prstGeom prst="rect">
              <a:avLst/>
            </a:prstGeom>
            <a:solidFill>
              <a:srgbClr val="00FF00">
                <a:alpha val="3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1277848" y="2998728"/>
              <a:ext cx="1323360" cy="288032"/>
            </a:xfrm>
            <a:prstGeom prst="rect">
              <a:avLst/>
            </a:prstGeom>
            <a:solidFill>
              <a:srgbClr val="00FF00">
                <a:alpha val="3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4736152" y="4410968"/>
              <a:ext cx="1323360" cy="288032"/>
            </a:xfrm>
            <a:prstGeom prst="rect">
              <a:avLst/>
            </a:prstGeom>
            <a:solidFill>
              <a:srgbClr val="00FF00">
                <a:alpha val="3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744440" y="5512936"/>
              <a:ext cx="504056" cy="288032"/>
            </a:xfrm>
            <a:prstGeom prst="rect">
              <a:avLst/>
            </a:prstGeom>
            <a:solidFill>
              <a:srgbClr val="00FF00">
                <a:alpha val="3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7476624" y="4177288"/>
              <a:ext cx="504056" cy="288032"/>
            </a:xfrm>
            <a:prstGeom prst="rect">
              <a:avLst/>
            </a:prstGeom>
            <a:solidFill>
              <a:srgbClr val="00FF00">
                <a:alpha val="3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6496888" y="6487056"/>
              <a:ext cx="1323360" cy="288032"/>
            </a:xfrm>
            <a:prstGeom prst="rect">
              <a:avLst/>
            </a:prstGeom>
            <a:solidFill>
              <a:srgbClr val="00FF00">
                <a:alpha val="3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7" name="46 Grupo"/>
          <p:cNvGrpSpPr/>
          <p:nvPr/>
        </p:nvGrpSpPr>
        <p:grpSpPr>
          <a:xfrm>
            <a:off x="955040" y="60960"/>
            <a:ext cx="7178040" cy="6761480"/>
            <a:chOff x="955040" y="60960"/>
            <a:chExt cx="7178040" cy="6761480"/>
          </a:xfrm>
        </p:grpSpPr>
        <p:cxnSp>
          <p:nvCxnSpPr>
            <p:cNvPr id="20" name="19 Conector recto"/>
            <p:cNvCxnSpPr/>
            <p:nvPr/>
          </p:nvCxnSpPr>
          <p:spPr>
            <a:xfrm flipH="1">
              <a:off x="955040" y="822960"/>
              <a:ext cx="1534161" cy="604520"/>
            </a:xfrm>
            <a:prstGeom prst="line">
              <a:avLst/>
            </a:prstGeom>
            <a:ln w="50800">
              <a:solidFill>
                <a:srgbClr val="00B05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 flipH="1" flipV="1">
              <a:off x="2407920" y="60960"/>
              <a:ext cx="86360" cy="767080"/>
            </a:xfrm>
            <a:prstGeom prst="line">
              <a:avLst/>
            </a:prstGeom>
            <a:ln w="50800">
              <a:solidFill>
                <a:srgbClr val="00B05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2494280" y="828040"/>
              <a:ext cx="25400" cy="1920240"/>
            </a:xfrm>
            <a:prstGeom prst="line">
              <a:avLst/>
            </a:prstGeom>
            <a:ln w="50800">
              <a:solidFill>
                <a:srgbClr val="00B05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 flipH="1" flipV="1">
              <a:off x="955040" y="2606040"/>
              <a:ext cx="1564640" cy="142240"/>
            </a:xfrm>
            <a:prstGeom prst="line">
              <a:avLst/>
            </a:prstGeom>
            <a:ln w="50800">
              <a:solidFill>
                <a:srgbClr val="00B05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2489201" y="822960"/>
              <a:ext cx="2042159" cy="228600"/>
            </a:xfrm>
            <a:prstGeom prst="line">
              <a:avLst/>
            </a:prstGeom>
            <a:ln w="50800">
              <a:solidFill>
                <a:srgbClr val="00B05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 flipH="1">
              <a:off x="2611120" y="4365104"/>
              <a:ext cx="1528832" cy="176416"/>
            </a:xfrm>
            <a:prstGeom prst="line">
              <a:avLst/>
            </a:prstGeom>
            <a:ln w="50800">
              <a:solidFill>
                <a:srgbClr val="00B05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 flipH="1">
              <a:off x="2103120" y="4541520"/>
              <a:ext cx="508000" cy="543560"/>
            </a:xfrm>
            <a:prstGeom prst="line">
              <a:avLst/>
            </a:prstGeom>
            <a:ln w="50800">
              <a:solidFill>
                <a:srgbClr val="00B05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 flipH="1">
              <a:off x="2098040" y="5085080"/>
              <a:ext cx="5080" cy="1102360"/>
            </a:xfrm>
            <a:prstGeom prst="line">
              <a:avLst/>
            </a:prstGeom>
            <a:ln w="50800">
              <a:solidFill>
                <a:srgbClr val="00B05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>
              <a:off x="2103120" y="6187440"/>
              <a:ext cx="828040" cy="635000"/>
            </a:xfrm>
            <a:prstGeom prst="line">
              <a:avLst/>
            </a:prstGeom>
            <a:ln w="50800">
              <a:solidFill>
                <a:srgbClr val="00B05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 flipV="1">
              <a:off x="6029960" y="5908040"/>
              <a:ext cx="2103120" cy="894080"/>
            </a:xfrm>
            <a:prstGeom prst="line">
              <a:avLst/>
            </a:prstGeom>
            <a:ln w="50800">
              <a:solidFill>
                <a:srgbClr val="00B05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 flipV="1">
              <a:off x="7820248" y="3779520"/>
              <a:ext cx="302672" cy="81528"/>
            </a:xfrm>
            <a:prstGeom prst="line">
              <a:avLst/>
            </a:prstGeom>
            <a:ln w="50800">
              <a:solidFill>
                <a:srgbClr val="00B05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45 Grupo"/>
          <p:cNvGrpSpPr/>
          <p:nvPr/>
        </p:nvGrpSpPr>
        <p:grpSpPr>
          <a:xfrm>
            <a:off x="4191000" y="2854960"/>
            <a:ext cx="2707640" cy="1203960"/>
            <a:chOff x="4191000" y="2854960"/>
            <a:chExt cx="2707640" cy="1203960"/>
          </a:xfrm>
        </p:grpSpPr>
        <p:sp>
          <p:nvSpPr>
            <p:cNvPr id="17" name="16 Rectángulo"/>
            <p:cNvSpPr/>
            <p:nvPr/>
          </p:nvSpPr>
          <p:spPr>
            <a:xfrm>
              <a:off x="5320352" y="3770888"/>
              <a:ext cx="1578288" cy="288032"/>
            </a:xfrm>
            <a:prstGeom prst="rect">
              <a:avLst/>
            </a:prstGeom>
            <a:solidFill>
              <a:schemeClr val="accent6">
                <a:lumMod val="75000"/>
                <a:alpha val="39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44 Elipse"/>
            <p:cNvSpPr/>
            <p:nvPr/>
          </p:nvSpPr>
          <p:spPr>
            <a:xfrm>
              <a:off x="4191000" y="2854960"/>
              <a:ext cx="638460" cy="614680"/>
            </a:xfrm>
            <a:prstGeom prst="ellipse">
              <a:avLst/>
            </a:prstGeom>
            <a:solidFill>
              <a:schemeClr val="accent6">
                <a:lumMod val="75000"/>
                <a:alpha val="56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8" name="47 Rectángulo"/>
          <p:cNvSpPr/>
          <p:nvPr/>
        </p:nvSpPr>
        <p:spPr>
          <a:xfrm>
            <a:off x="6300737" y="151581"/>
            <a:ext cx="1578288" cy="288032"/>
          </a:xfrm>
          <a:prstGeom prst="rect">
            <a:avLst/>
          </a:prstGeom>
          <a:solidFill>
            <a:schemeClr val="tx2">
              <a:alpha val="3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57735"/>
            <a:ext cx="86409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LLEGADAS</a:t>
            </a:r>
          </a:p>
          <a:p>
            <a:r>
              <a:rPr lang="es-ES" sz="1400" dirty="0" smtClean="0"/>
              <a:t>Las aeronaves con destino Madrid/Cuatro Vientos AD contactarán con TWR en los puntos N (</a:t>
            </a:r>
            <a:r>
              <a:rPr lang="es-ES" sz="1400" dirty="0" err="1" smtClean="0"/>
              <a:t>Boadilla</a:t>
            </a:r>
            <a:r>
              <a:rPr lang="es-ES" sz="1400" dirty="0" smtClean="0"/>
              <a:t> del Monte) y S (Residencial Miraflores).</a:t>
            </a:r>
          </a:p>
          <a:p>
            <a:r>
              <a:rPr lang="es-ES" sz="1400" dirty="0" smtClean="0"/>
              <a:t>Los helicópteros con destino Madrid/Cuatro Vientos AD MIL (</a:t>
            </a:r>
            <a:r>
              <a:rPr lang="es-ES" sz="1400" dirty="0" err="1" smtClean="0"/>
              <a:t>Helisuperficie</a:t>
            </a:r>
            <a:r>
              <a:rPr lang="es-ES" sz="1400" dirty="0" smtClean="0"/>
              <a:t> H-1) contactarán con torre en el punto N (</a:t>
            </a:r>
            <a:r>
              <a:rPr lang="es-ES" sz="1400" dirty="0" err="1" smtClean="0"/>
              <a:t>Boadilla</a:t>
            </a:r>
            <a:r>
              <a:rPr lang="es-ES" sz="1400" dirty="0" smtClean="0"/>
              <a:t> del monte).</a:t>
            </a:r>
          </a:p>
          <a:p>
            <a:r>
              <a:rPr lang="es-ES" sz="1400" dirty="0" smtClean="0"/>
              <a:t>- Punto S:</a:t>
            </a:r>
          </a:p>
          <a:p>
            <a:r>
              <a:rPr lang="es-ES" sz="1400" dirty="0" smtClean="0"/>
              <a:t>Aeronaves con IAS igual o inferior a 120 </a:t>
            </a:r>
            <a:r>
              <a:rPr lang="es-ES" sz="1400" dirty="0" err="1" smtClean="0"/>
              <a:t>kt</a:t>
            </a:r>
            <a:r>
              <a:rPr lang="es-ES" sz="1400" dirty="0" smtClean="0"/>
              <a:t> según plan de vuelo, procederán a 3000 ft y aeronaves con IAS superior a 120 </a:t>
            </a:r>
            <a:r>
              <a:rPr lang="es-ES" sz="1400" dirty="0" err="1" smtClean="0"/>
              <a:t>kt</a:t>
            </a:r>
            <a:r>
              <a:rPr lang="es-ES" sz="1400" dirty="0" smtClean="0"/>
              <a:t>, según plan de vuelo, procederán a 3500 ft, ambas hasta incorporarse al circuito de tránsito del aeródromo.</a:t>
            </a:r>
          </a:p>
          <a:p>
            <a:r>
              <a:rPr lang="es-ES" sz="1400" dirty="0" smtClean="0"/>
              <a:t>Aeronaves procediendo a 3500 ft deberán comunicar, antes de cruzar el pasillo de entrada y salida de Getafe, con la TWR de Getafe para información de tráfico.</a:t>
            </a:r>
          </a:p>
          <a:p>
            <a:endParaRPr lang="es-ES" sz="1400" b="1" dirty="0" smtClean="0"/>
          </a:p>
          <a:p>
            <a:r>
              <a:rPr lang="es-ES" sz="1400" b="1" dirty="0" smtClean="0"/>
              <a:t>SALIDAS</a:t>
            </a:r>
          </a:p>
          <a:p>
            <a:r>
              <a:rPr lang="es-ES" sz="1400" dirty="0" smtClean="0"/>
              <a:t>Las aeronaves saliendo de Madrid/Cuatro Vientos AD procederán por el punto W (Villaviciosa de Odón).</a:t>
            </a:r>
          </a:p>
          <a:p>
            <a:r>
              <a:rPr lang="es-ES" sz="1400" dirty="0" smtClean="0"/>
              <a:t>Los helicópteros saliendo de Madrid/Cuatro Vientos AD MIL (</a:t>
            </a:r>
            <a:r>
              <a:rPr lang="es-ES" sz="1400" dirty="0" err="1" smtClean="0"/>
              <a:t>Helisuperficie</a:t>
            </a:r>
            <a:r>
              <a:rPr lang="es-ES" sz="1400" dirty="0" smtClean="0"/>
              <a:t> H-1) procederán por punto N (</a:t>
            </a:r>
            <a:r>
              <a:rPr lang="es-ES" sz="1400" dirty="0" err="1" smtClean="0"/>
              <a:t>Boadilla</a:t>
            </a:r>
            <a:r>
              <a:rPr lang="es-ES" sz="1400" dirty="0" smtClean="0"/>
              <a:t> del Monte).</a:t>
            </a:r>
          </a:p>
          <a:p>
            <a:r>
              <a:rPr lang="es-ES" sz="1400" dirty="0" smtClean="0"/>
              <a:t>Aeronaves con IAS igual o inferior a 120 </a:t>
            </a:r>
            <a:r>
              <a:rPr lang="es-ES" sz="1400" dirty="0" err="1" smtClean="0"/>
              <a:t>kt</a:t>
            </a:r>
            <a:r>
              <a:rPr lang="es-ES" sz="1400" dirty="0" smtClean="0"/>
              <a:t> según plan de vuelo, abandonarán el ATZ a 3000 ft, y aeronaves con IAS superior a 120 </a:t>
            </a:r>
            <a:r>
              <a:rPr lang="es-ES" sz="1400" dirty="0" err="1" smtClean="0"/>
              <a:t>kt</a:t>
            </a:r>
            <a:r>
              <a:rPr lang="es-ES" sz="1400" dirty="0" smtClean="0"/>
              <a:t> según plan de vuelo, abandonarán el ATZ a 3500 ft.</a:t>
            </a:r>
          </a:p>
          <a:p>
            <a:r>
              <a:rPr lang="es-ES" sz="1400" dirty="0" smtClean="0"/>
              <a:t>Si está en servicio la pista 10, todas las aeronaves realizarán el viento en cola previo a abandonar el circuito de </a:t>
            </a:r>
            <a:r>
              <a:rPr lang="es-ES" sz="1400" dirty="0" err="1" smtClean="0"/>
              <a:t>aérodromo</a:t>
            </a:r>
            <a:r>
              <a:rPr lang="es-ES" sz="1400" dirty="0" smtClean="0"/>
              <a:t> a una altitud de 3300 ft.</a:t>
            </a:r>
          </a:p>
          <a:p>
            <a:endParaRPr lang="es-ES" sz="1400" b="1" dirty="0" smtClean="0"/>
          </a:p>
          <a:p>
            <a:r>
              <a:rPr lang="es-ES" sz="1400" b="1" dirty="0" smtClean="0"/>
              <a:t>PRECAUCIÓN</a:t>
            </a:r>
          </a:p>
          <a:p>
            <a:r>
              <a:rPr lang="es-ES" sz="1400" dirty="0" smtClean="0"/>
              <a:t>No sobrepasar 3000 ft en el sector visual al Sur de la carretera N-V.</a:t>
            </a:r>
          </a:p>
          <a:p>
            <a:r>
              <a:rPr lang="es-ES" sz="1400" dirty="0" smtClean="0"/>
              <a:t>Los aviones con destino o salida de Madrid/Getafe AD por punto WG, mantienen 3500 ft.</a:t>
            </a:r>
          </a:p>
          <a:p>
            <a:endParaRPr lang="es-ES" sz="1400" b="1" dirty="0" smtClean="0"/>
          </a:p>
          <a:p>
            <a:r>
              <a:rPr lang="es-ES" sz="1400" b="1" dirty="0" smtClean="0"/>
              <a:t>NOTA</a:t>
            </a:r>
          </a:p>
          <a:p>
            <a:r>
              <a:rPr lang="es-ES" sz="1400" dirty="0" smtClean="0"/>
              <a:t>Madrid/Getafe TWR podrá autorizar el paso del "pasillo Norte" al "pasillo Sur" de Madrid/Getafe o viceversa a través de la CTR cuando el tráfico lo permita.</a:t>
            </a:r>
          </a:p>
          <a:p>
            <a:r>
              <a:rPr lang="es-ES" sz="1400" dirty="0" smtClean="0"/>
              <a:t>PASILLO NORTE: Línea que une Getafe con </a:t>
            </a:r>
            <a:r>
              <a:rPr lang="es-ES" sz="1400" dirty="0" err="1" smtClean="0"/>
              <a:t>Arroyomolinos</a:t>
            </a:r>
            <a:r>
              <a:rPr lang="es-ES" sz="1400" dirty="0" smtClean="0"/>
              <a:t>.</a:t>
            </a:r>
          </a:p>
          <a:p>
            <a:r>
              <a:rPr lang="es-ES" sz="1400" dirty="0" smtClean="0"/>
              <a:t>PASILLO SUR: Línea que une Getafe, Valdemoro y Aranjuez teniendo como eje la carretera N-IV.</a:t>
            </a:r>
            <a:endParaRPr lang="es-ES" sz="1400" dirty="0"/>
          </a:p>
        </p:txBody>
      </p:sp>
      <p:sp>
        <p:nvSpPr>
          <p:cNvPr id="5" name="4 Rectángulo"/>
          <p:cNvSpPr/>
          <p:nvPr/>
        </p:nvSpPr>
        <p:spPr>
          <a:xfrm>
            <a:off x="251520" y="4797152"/>
            <a:ext cx="4968552" cy="216024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63688" y="430793"/>
            <a:ext cx="51125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ja-JP" sz="2800" b="1" dirty="0" smtClean="0">
                <a:solidFill>
                  <a:srgbClr val="1E61AB"/>
                </a:solidFill>
                <a:latin typeface="Arial"/>
              </a:rPr>
              <a:t>LED52</a:t>
            </a:r>
          </a:p>
          <a:p>
            <a:endParaRPr lang="es-ES" altLang="ja-JP" sz="2000" b="1" dirty="0" smtClean="0">
              <a:solidFill>
                <a:srgbClr val="1E61AB"/>
              </a:solidFill>
              <a:latin typeface="Arial"/>
            </a:endParaRPr>
          </a:p>
          <a:p>
            <a:endParaRPr lang="es-ES" altLang="ja-JP" sz="2000" b="1" dirty="0" smtClean="0">
              <a:solidFill>
                <a:srgbClr val="1E61AB"/>
              </a:solidFill>
              <a:latin typeface="Arial"/>
            </a:endParaRPr>
          </a:p>
          <a:p>
            <a:pPr lvl="1">
              <a:buFont typeface="Arial" pitchFamily="34" charset="0"/>
              <a:buChar char="•"/>
            </a:pPr>
            <a:r>
              <a:rPr lang="es-ES" altLang="ja-JP" sz="2000" b="1" dirty="0" smtClean="0">
                <a:latin typeface="Arial"/>
              </a:rPr>
              <a:t> A	</a:t>
            </a:r>
            <a:r>
              <a:rPr lang="es-ES" altLang="ja-JP" sz="2000" b="1" dirty="0" smtClean="0">
                <a:latin typeface="Arial"/>
                <a:sym typeface="Wingdings"/>
              </a:rPr>
              <a:t>	1.000 AGL – 8.000 AMSL</a:t>
            </a:r>
            <a:endParaRPr lang="es-ES" altLang="ja-JP" sz="2000" b="1" dirty="0" smtClean="0">
              <a:latin typeface="Arial"/>
            </a:endParaRPr>
          </a:p>
          <a:p>
            <a:pPr lvl="1">
              <a:buFont typeface="Arial" pitchFamily="34" charset="0"/>
              <a:buChar char="•"/>
            </a:pPr>
            <a:r>
              <a:rPr lang="es-ES" altLang="ja-JP" sz="2000" b="1" dirty="0" smtClean="0">
                <a:latin typeface="Arial"/>
              </a:rPr>
              <a:t> B	</a:t>
            </a:r>
            <a:r>
              <a:rPr lang="es-ES" altLang="ja-JP" sz="2000" b="1" dirty="0" smtClean="0">
                <a:latin typeface="Arial"/>
                <a:sym typeface="Wingdings"/>
              </a:rPr>
              <a:t>	1.000 AGL – 9.500 AMSL</a:t>
            </a:r>
            <a:endParaRPr lang="es-ES" altLang="ja-JP" sz="2000" b="1" dirty="0" smtClean="0">
              <a:latin typeface="Arial"/>
            </a:endParaRPr>
          </a:p>
          <a:p>
            <a:pPr lvl="1">
              <a:buFont typeface="Arial" pitchFamily="34" charset="0"/>
              <a:buChar char="•"/>
            </a:pPr>
            <a:r>
              <a:rPr lang="es-ES" altLang="ja-JP" sz="2000" b="1" dirty="0" smtClean="0">
                <a:latin typeface="Arial"/>
              </a:rPr>
              <a:t> C	</a:t>
            </a:r>
            <a:r>
              <a:rPr lang="es-ES" altLang="ja-JP" sz="2000" b="1" dirty="0" smtClean="0">
                <a:latin typeface="Arial"/>
                <a:sym typeface="Wingdings"/>
              </a:rPr>
              <a:t>	6.500 AMSL – 9.500 AMSL</a:t>
            </a:r>
            <a:endParaRPr lang="es-ES" altLang="ja-JP" sz="2000" b="1" dirty="0" smtClean="0">
              <a:latin typeface="Arial"/>
            </a:endParaRPr>
          </a:p>
        </p:txBody>
      </p:sp>
      <p:grpSp>
        <p:nvGrpSpPr>
          <p:cNvPr id="29" name="28 Grupo"/>
          <p:cNvGrpSpPr/>
          <p:nvPr/>
        </p:nvGrpSpPr>
        <p:grpSpPr>
          <a:xfrm>
            <a:off x="72008" y="2971153"/>
            <a:ext cx="8964488" cy="2906119"/>
            <a:chOff x="107504" y="2780928"/>
            <a:chExt cx="8964488" cy="2906119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504" y="2780928"/>
              <a:ext cx="8964488" cy="2906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8" name="27 Grupo"/>
            <p:cNvGrpSpPr/>
            <p:nvPr/>
          </p:nvGrpSpPr>
          <p:grpSpPr>
            <a:xfrm>
              <a:off x="1763688" y="3208283"/>
              <a:ext cx="6631450" cy="2136227"/>
              <a:chOff x="1763688" y="3208283"/>
              <a:chExt cx="6631450" cy="2136227"/>
            </a:xfrm>
          </p:grpSpPr>
          <p:cxnSp>
            <p:nvCxnSpPr>
              <p:cNvPr id="7" name="6 Conector recto"/>
              <p:cNvCxnSpPr/>
              <p:nvPr/>
            </p:nvCxnSpPr>
            <p:spPr>
              <a:xfrm flipV="1">
                <a:off x="1763688" y="4816366"/>
                <a:ext cx="1925443" cy="268818"/>
              </a:xfrm>
              <a:prstGeom prst="line">
                <a:avLst/>
              </a:prstGeom>
              <a:ln w="508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8 Conector recto"/>
              <p:cNvCxnSpPr/>
              <p:nvPr/>
            </p:nvCxnSpPr>
            <p:spPr>
              <a:xfrm>
                <a:off x="3689131" y="4816366"/>
                <a:ext cx="1576552" cy="94593"/>
              </a:xfrm>
              <a:prstGeom prst="line">
                <a:avLst/>
              </a:prstGeom>
              <a:ln w="508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10 Conector recto"/>
              <p:cNvCxnSpPr/>
              <p:nvPr/>
            </p:nvCxnSpPr>
            <p:spPr>
              <a:xfrm flipV="1">
                <a:off x="5265683" y="3326524"/>
                <a:ext cx="204951" cy="1584435"/>
              </a:xfrm>
              <a:prstGeom prst="line">
                <a:avLst/>
              </a:prstGeom>
              <a:ln w="508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13 Conector recto"/>
              <p:cNvCxnSpPr/>
              <p:nvPr/>
            </p:nvCxnSpPr>
            <p:spPr>
              <a:xfrm flipH="1" flipV="1">
                <a:off x="5029200" y="3208283"/>
                <a:ext cx="433552" cy="126124"/>
              </a:xfrm>
              <a:prstGeom prst="line">
                <a:avLst/>
              </a:prstGeom>
              <a:ln w="508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15 Conector recto"/>
              <p:cNvCxnSpPr/>
              <p:nvPr/>
            </p:nvCxnSpPr>
            <p:spPr>
              <a:xfrm flipH="1">
                <a:off x="4390697" y="3208283"/>
                <a:ext cx="638503" cy="0"/>
              </a:xfrm>
              <a:prstGeom prst="line">
                <a:avLst/>
              </a:prstGeom>
              <a:ln w="508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17 Conector recto"/>
              <p:cNvCxnSpPr/>
              <p:nvPr/>
            </p:nvCxnSpPr>
            <p:spPr>
              <a:xfrm flipH="1">
                <a:off x="3673366" y="3208283"/>
                <a:ext cx="717331" cy="1631731"/>
              </a:xfrm>
              <a:prstGeom prst="line">
                <a:avLst/>
              </a:prstGeom>
              <a:ln w="508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19 Conector recto"/>
              <p:cNvCxnSpPr/>
              <p:nvPr/>
            </p:nvCxnSpPr>
            <p:spPr>
              <a:xfrm flipV="1">
                <a:off x="5383924" y="4209394"/>
                <a:ext cx="3011214" cy="15765"/>
              </a:xfrm>
              <a:prstGeom prst="line">
                <a:avLst/>
              </a:prstGeom>
              <a:ln w="508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21 Conector recto"/>
              <p:cNvCxnSpPr/>
              <p:nvPr/>
            </p:nvCxnSpPr>
            <p:spPr>
              <a:xfrm flipH="1">
                <a:off x="5297214" y="4221088"/>
                <a:ext cx="858962" cy="1123422"/>
              </a:xfrm>
              <a:prstGeom prst="line">
                <a:avLst/>
              </a:prstGeom>
              <a:ln w="508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22 CuadroTexto"/>
              <p:cNvSpPr txBox="1"/>
              <p:nvPr/>
            </p:nvSpPr>
            <p:spPr>
              <a:xfrm>
                <a:off x="4572000" y="3645024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smtClean="0">
                    <a:solidFill>
                      <a:srgbClr val="00B050"/>
                    </a:solidFill>
                  </a:rPr>
                  <a:t>A</a:t>
                </a:r>
                <a:endParaRPr lang="es-ES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4" name="23 CuadroTexto"/>
              <p:cNvSpPr txBox="1"/>
              <p:nvPr/>
            </p:nvSpPr>
            <p:spPr>
              <a:xfrm>
                <a:off x="6372200" y="4581128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smtClean="0">
                    <a:solidFill>
                      <a:srgbClr val="00B050"/>
                    </a:solidFill>
                  </a:rPr>
                  <a:t>C</a:t>
                </a:r>
                <a:endParaRPr lang="es-ES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5" name="24 CuadroTexto"/>
              <p:cNvSpPr txBox="1"/>
              <p:nvPr/>
            </p:nvSpPr>
            <p:spPr>
              <a:xfrm>
                <a:off x="3563888" y="4975178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smtClean="0">
                    <a:solidFill>
                      <a:srgbClr val="00B050"/>
                    </a:solidFill>
                  </a:rPr>
                  <a:t>B</a:t>
                </a:r>
                <a:endParaRPr lang="es-ES" b="1" dirty="0">
                  <a:solidFill>
                    <a:srgbClr val="00B050"/>
                  </a:solidFill>
                </a:endParaRPr>
              </a:p>
            </p:txBody>
          </p:sp>
        </p:grpSp>
      </p:grpSp>
      <p:pic>
        <p:nvPicPr>
          <p:cNvPr id="30" name="Picture 2" descr="http://www.turismoyarte.com/deportes/deportes_aereos/ultraligeros/ultraliger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31" y="1772816"/>
            <a:ext cx="4551677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763688" y="450538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ja-JP" sz="2800" b="1" dirty="0" smtClean="0">
                <a:solidFill>
                  <a:srgbClr val="1E61AB"/>
                </a:solidFill>
                <a:latin typeface="Arial"/>
              </a:rPr>
              <a:t>TMAD-19</a:t>
            </a:r>
          </a:p>
          <a:p>
            <a:endParaRPr lang="es-ES" altLang="ja-JP" sz="2000" b="1" dirty="0" smtClean="0">
              <a:solidFill>
                <a:srgbClr val="1E61AB"/>
              </a:solidFill>
              <a:latin typeface="Arial"/>
            </a:endParaRPr>
          </a:p>
          <a:p>
            <a:endParaRPr lang="es-ES" altLang="ja-JP" sz="2000" b="1" dirty="0" smtClean="0">
              <a:solidFill>
                <a:srgbClr val="1E61AB"/>
              </a:solidFill>
              <a:latin typeface="Arial"/>
            </a:endParaRPr>
          </a:p>
          <a:p>
            <a:pPr lvl="1">
              <a:buFont typeface="Arial" pitchFamily="34" charset="0"/>
              <a:buChar char="•"/>
            </a:pPr>
            <a:r>
              <a:rPr lang="es-ES" altLang="ja-JP" sz="2000" b="1" dirty="0" smtClean="0">
                <a:latin typeface="Arial"/>
              </a:rPr>
              <a:t> 19A	</a:t>
            </a:r>
            <a:r>
              <a:rPr lang="es-ES" altLang="ja-JP" sz="2000" b="1" dirty="0" smtClean="0">
                <a:latin typeface="Arial"/>
                <a:sym typeface="Wingdings"/>
              </a:rPr>
              <a:t>	8.000 AMSL – FL150</a:t>
            </a:r>
            <a:endParaRPr lang="es-ES" altLang="ja-JP" sz="2000" b="1" dirty="0" smtClean="0">
              <a:latin typeface="Arial"/>
            </a:endParaRPr>
          </a:p>
          <a:p>
            <a:pPr lvl="1">
              <a:buFont typeface="Arial" pitchFamily="34" charset="0"/>
              <a:buChar char="•"/>
            </a:pPr>
            <a:r>
              <a:rPr lang="es-ES" altLang="ja-JP" sz="2000" b="1" dirty="0" smtClean="0">
                <a:latin typeface="Arial"/>
              </a:rPr>
              <a:t> 19B	</a:t>
            </a:r>
            <a:r>
              <a:rPr lang="es-ES" altLang="ja-JP" sz="2000" b="1" dirty="0" smtClean="0">
                <a:latin typeface="Arial"/>
                <a:sym typeface="Wingdings"/>
              </a:rPr>
              <a:t>	9.500 AMSL – FL150</a:t>
            </a:r>
            <a:endParaRPr lang="es-ES" altLang="ja-JP" sz="2000" b="1" dirty="0" smtClean="0">
              <a:latin typeface="Arial"/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899592" y="3284984"/>
            <a:ext cx="7395418" cy="2736304"/>
            <a:chOff x="899592" y="3284984"/>
            <a:chExt cx="7395418" cy="2736304"/>
          </a:xfrm>
        </p:grpSpPr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99592" y="3284984"/>
              <a:ext cx="7395418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1" name="20 Grupo"/>
            <p:cNvGrpSpPr/>
            <p:nvPr/>
          </p:nvGrpSpPr>
          <p:grpSpPr>
            <a:xfrm>
              <a:off x="4139952" y="3554361"/>
              <a:ext cx="1759403" cy="1541207"/>
              <a:chOff x="4139952" y="3554361"/>
              <a:chExt cx="1759403" cy="1541207"/>
            </a:xfrm>
          </p:grpSpPr>
          <p:cxnSp>
            <p:nvCxnSpPr>
              <p:cNvPr id="8" name="7 Conector recto"/>
              <p:cNvCxnSpPr/>
              <p:nvPr/>
            </p:nvCxnSpPr>
            <p:spPr>
              <a:xfrm flipH="1">
                <a:off x="4139952" y="3573016"/>
                <a:ext cx="144016" cy="360040"/>
              </a:xfrm>
              <a:prstGeom prst="line">
                <a:avLst/>
              </a:prstGeom>
              <a:ln w="508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9 Conector recto"/>
              <p:cNvCxnSpPr/>
              <p:nvPr/>
            </p:nvCxnSpPr>
            <p:spPr>
              <a:xfrm flipV="1">
                <a:off x="4283968" y="3554361"/>
                <a:ext cx="450264" cy="18655"/>
              </a:xfrm>
              <a:prstGeom prst="line">
                <a:avLst/>
              </a:prstGeom>
              <a:ln w="508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11 Conector recto"/>
              <p:cNvCxnSpPr/>
              <p:nvPr/>
            </p:nvCxnSpPr>
            <p:spPr>
              <a:xfrm>
                <a:off x="4726858" y="3561735"/>
                <a:ext cx="494071" cy="464575"/>
              </a:xfrm>
              <a:prstGeom prst="line">
                <a:avLst/>
              </a:prstGeom>
              <a:ln w="508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13 Conector recto"/>
              <p:cNvCxnSpPr/>
              <p:nvPr/>
            </p:nvCxnSpPr>
            <p:spPr>
              <a:xfrm flipH="1">
                <a:off x="5147187" y="4026310"/>
                <a:ext cx="73742" cy="464574"/>
              </a:xfrm>
              <a:prstGeom prst="line">
                <a:avLst/>
              </a:prstGeom>
              <a:ln w="508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15 Conector recto"/>
              <p:cNvCxnSpPr/>
              <p:nvPr/>
            </p:nvCxnSpPr>
            <p:spPr>
              <a:xfrm flipV="1">
                <a:off x="4763729" y="4476135"/>
                <a:ext cx="1120877" cy="7375"/>
              </a:xfrm>
              <a:prstGeom prst="line">
                <a:avLst/>
              </a:prstGeom>
              <a:ln w="508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17 Conector recto"/>
              <p:cNvCxnSpPr/>
              <p:nvPr/>
            </p:nvCxnSpPr>
            <p:spPr>
              <a:xfrm>
                <a:off x="4139952" y="3933056"/>
                <a:ext cx="1287454" cy="1162512"/>
              </a:xfrm>
              <a:prstGeom prst="line">
                <a:avLst/>
              </a:prstGeom>
              <a:ln w="508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19 Conector recto"/>
              <p:cNvCxnSpPr/>
              <p:nvPr/>
            </p:nvCxnSpPr>
            <p:spPr>
              <a:xfrm flipH="1">
                <a:off x="5412658" y="4461387"/>
                <a:ext cx="486697" cy="634181"/>
              </a:xfrm>
              <a:prstGeom prst="line">
                <a:avLst/>
              </a:prstGeom>
              <a:ln w="508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3" name="Picture 2" descr="http://www.absolutaustralia.com/wp-content/uploads/2011/04/paracaidismo-en-australia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3756" y="-3267744"/>
            <a:ext cx="4762500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11644 L -3.05556E-6 0.965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3400" y="481771"/>
            <a:ext cx="8071048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>
            <a:prstTxWarp prst="textNoShape">
              <a:avLst/>
            </a:prstTxWarp>
            <a:spAutoFit/>
          </a:bodyPr>
          <a:lstStyle/>
          <a:p>
            <a:pPr marL="292100" indent="-292100">
              <a:buFont typeface="Arial" pitchFamily="70" charset="0"/>
              <a:buNone/>
            </a:pPr>
            <a:r>
              <a:rPr lang="es-ES_tradnl" altLang="ja-JP" sz="2800" b="1" dirty="0" smtClean="0">
                <a:solidFill>
                  <a:srgbClr val="1E61AB"/>
                </a:solidFill>
                <a:latin typeface="Arial"/>
              </a:rPr>
              <a:t>NUEVA CARTA DE CIRCULACIÓN VFR</a:t>
            </a:r>
          </a:p>
          <a:p>
            <a:pPr marL="292100" indent="-292100">
              <a:buFont typeface="Arial" pitchFamily="70" charset="0"/>
              <a:buNone/>
            </a:pPr>
            <a:endParaRPr lang="es-ES_tradnl" altLang="ja-JP" sz="2000" b="1" dirty="0" smtClean="0">
              <a:solidFill>
                <a:srgbClr val="1E61AB"/>
              </a:solidFill>
              <a:latin typeface="Arial"/>
            </a:endParaRPr>
          </a:p>
          <a:p>
            <a:pPr marL="292100" indent="-292100">
              <a:buFont typeface="Arial" pitchFamily="70" charset="0"/>
              <a:buNone/>
            </a:pPr>
            <a:r>
              <a:rPr lang="es-ES_tradnl" b="1" dirty="0" smtClean="0">
                <a:solidFill>
                  <a:srgbClr val="1E61AB"/>
                </a:solidFill>
                <a:latin typeface="Arial"/>
              </a:rPr>
              <a:t>OTROS </a:t>
            </a:r>
            <a:r>
              <a:rPr lang="es-ES_tradnl" b="1" smtClean="0">
                <a:solidFill>
                  <a:srgbClr val="1E61AB"/>
                </a:solidFill>
                <a:latin typeface="Arial"/>
              </a:rPr>
              <a:t>CAMBIOS </a:t>
            </a:r>
            <a:r>
              <a:rPr lang="es-ES_tradnl" b="1" smtClean="0">
                <a:solidFill>
                  <a:srgbClr val="1E61AB"/>
                </a:solidFill>
                <a:latin typeface="Arial"/>
              </a:rPr>
              <a:t>“MENORES”</a:t>
            </a:r>
            <a:endParaRPr lang="es-ES_tradnl" b="1" dirty="0">
              <a:solidFill>
                <a:srgbClr val="1E61AB"/>
              </a:solidFill>
              <a:latin typeface="Arial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3400" y="1989415"/>
            <a:ext cx="849450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Nuevos proveedores ATC (SAERCO y FERRONATS)</a:t>
            </a:r>
          </a:p>
          <a:p>
            <a:pPr marL="514350" indent="-514350">
              <a:buFont typeface="+mj-lt"/>
              <a:buAutoNum type="arabicPeriod"/>
            </a:pPr>
            <a:endParaRPr lang="es-ES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Procedimientos VFR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Dejar a la izquierda: </a:t>
            </a:r>
            <a:r>
              <a:rPr lang="es-E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Boadilla</a:t>
            </a: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Móstoles, Alcorcón, Aranjuez y Valdemoro.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Dejar por la derecha: Villaviciosa de Odón.</a:t>
            </a:r>
          </a:p>
          <a:p>
            <a:pPr marL="514350" indent="-514350">
              <a:buFont typeface="+mj-lt"/>
              <a:buAutoNum type="arabicPeriod"/>
            </a:pPr>
            <a:endParaRPr lang="es-ES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Los puntos WG y SG de LEGT pasan a incluirse en los puntos de LECU</a:t>
            </a:r>
          </a:p>
          <a:p>
            <a:pPr marL="514350" indent="-514350">
              <a:buFont typeface="+mj-lt"/>
              <a:buAutoNum type="arabicPeriod"/>
            </a:pPr>
            <a:endParaRPr lang="es-ES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el ATZ de LECU se llevarán las luces encendidas</a:t>
            </a:r>
          </a:p>
          <a:p>
            <a:pPr marL="514350" indent="-514350">
              <a:buFont typeface="+mj-lt"/>
              <a:buAutoNum type="arabicPeriod"/>
            </a:pPr>
            <a:endParaRPr lang="es-ES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techo del CTR pasa de 300 m. a 1.000 ft. (cambio de unidad de medida)</a:t>
            </a:r>
          </a:p>
          <a:p>
            <a:pPr marL="514350" indent="-514350">
              <a:buFont typeface="+mj-lt"/>
              <a:buAutoNum type="arabicPeriod"/>
            </a:pPr>
            <a:endParaRPr lang="es-ES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Cambio designación de las pistas de LEMD: 14L/32R y 14R/32L</a:t>
            </a: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3400" y="481771"/>
            <a:ext cx="8071048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>
            <a:prstTxWarp prst="textNoShape">
              <a:avLst/>
            </a:prstTxWarp>
            <a:spAutoFit/>
          </a:bodyPr>
          <a:lstStyle/>
          <a:p>
            <a:pPr marL="292100" indent="-292100">
              <a:buFont typeface="Arial" pitchFamily="70" charset="0"/>
              <a:buNone/>
            </a:pPr>
            <a:r>
              <a:rPr lang="es-ES_tradnl" altLang="ja-JP" sz="2800" b="1" dirty="0" smtClean="0">
                <a:solidFill>
                  <a:srgbClr val="1E61AB"/>
                </a:solidFill>
                <a:latin typeface="Arial"/>
              </a:rPr>
              <a:t>NUEVA CARTA DE CIRCULACIÓN VFR</a:t>
            </a:r>
          </a:p>
          <a:p>
            <a:pPr marL="292100" indent="-292100">
              <a:buFont typeface="Arial" pitchFamily="70" charset="0"/>
              <a:buNone/>
            </a:pPr>
            <a:endParaRPr lang="es-ES_tradnl" altLang="ja-JP" sz="2000" b="1" dirty="0" smtClean="0">
              <a:solidFill>
                <a:srgbClr val="1E61AB"/>
              </a:solidFill>
              <a:latin typeface="Arial"/>
            </a:endParaRPr>
          </a:p>
          <a:p>
            <a:pPr marL="292100" indent="-292100">
              <a:buFont typeface="Arial" pitchFamily="70" charset="0"/>
              <a:buNone/>
            </a:pPr>
            <a:r>
              <a:rPr lang="es-ES_tradnl" b="1" dirty="0" smtClean="0">
                <a:solidFill>
                  <a:srgbClr val="1E61AB"/>
                </a:solidFill>
                <a:latin typeface="Arial"/>
              </a:rPr>
              <a:t>PRINCIPALES CAMBIOS</a:t>
            </a:r>
            <a:endParaRPr lang="es-ES_tradnl" b="1" dirty="0">
              <a:solidFill>
                <a:srgbClr val="1E61AB"/>
              </a:solidFill>
              <a:latin typeface="Arial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3400" y="2050970"/>
            <a:ext cx="75269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Ampliación del CTR de Madrid</a:t>
            </a:r>
          </a:p>
          <a:p>
            <a:pPr marL="514350" indent="-514350">
              <a:buFont typeface="+mj-lt"/>
              <a:buAutoNum type="arabicPeriod"/>
            </a:pPr>
            <a:endParaRPr lang="es-ES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Reducción del área prohibida a vuelos VFR</a:t>
            </a:r>
          </a:p>
          <a:p>
            <a:pPr marL="514350" indent="-514350">
              <a:buFont typeface="+mj-lt"/>
              <a:buAutoNum type="arabicPeriod"/>
            </a:pPr>
            <a:endParaRPr lang="es-ES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Modificación de los límites inferiores del TMA</a:t>
            </a:r>
          </a:p>
          <a:p>
            <a:pPr marL="514350" indent="-514350">
              <a:buFont typeface="+mj-lt"/>
              <a:buAutoNum type="arabicPeriod"/>
            </a:pPr>
            <a:endParaRPr lang="es-ES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Nuevo espacio aéreo clasificado ‘B’</a:t>
            </a:r>
          </a:p>
          <a:p>
            <a:pPr marL="514350" indent="-514350">
              <a:buFont typeface="+mj-lt"/>
              <a:buAutoNum type="arabicPeriod"/>
            </a:pPr>
            <a:endParaRPr lang="es-ES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Ampliación de la LED 52</a:t>
            </a:r>
            <a:endParaRPr lang="es-E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log.airibiza.es/wp-content/uploads/2011/04/suns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548680"/>
            <a:ext cx="6096000" cy="4572000"/>
          </a:xfrm>
          <a:prstGeom prst="rect">
            <a:avLst/>
          </a:prstGeom>
          <a:noFill/>
        </p:spPr>
      </p:pic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23528" y="5301208"/>
            <a:ext cx="84582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ts val="3200"/>
              </a:lnSpc>
            </a:pPr>
            <a:r>
              <a:rPr lang="es-ES_tradnl" sz="3000" dirty="0" smtClean="0">
                <a:solidFill>
                  <a:srgbClr val="666666"/>
                </a:solidFill>
                <a:latin typeface="Arial"/>
              </a:rPr>
              <a:t>Muchas gracias</a:t>
            </a:r>
            <a:endParaRPr lang="es-ES_tradnl" sz="2000" dirty="0" smtClean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588224" y="64533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®Rubén Marco Martín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1"/>
            <a:ext cx="45365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132856"/>
            <a:ext cx="6948264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"/>
          <p:cNvCxnSpPr/>
          <p:nvPr/>
        </p:nvCxnSpPr>
        <p:spPr>
          <a:xfrm flipV="1">
            <a:off x="3523593" y="2564904"/>
            <a:ext cx="1696479" cy="1132110"/>
          </a:xfrm>
          <a:prstGeom prst="line">
            <a:avLst/>
          </a:prstGeom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5220072" y="2564904"/>
            <a:ext cx="576064" cy="1132110"/>
          </a:xfrm>
          <a:prstGeom prst="line">
            <a:avLst/>
          </a:prstGeom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5796136" y="3697014"/>
            <a:ext cx="84402" cy="1277007"/>
          </a:xfrm>
          <a:prstGeom prst="line">
            <a:avLst/>
          </a:prstGeom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H="1">
            <a:off x="5502166" y="4974021"/>
            <a:ext cx="378372" cy="149772"/>
          </a:xfrm>
          <a:prstGeom prst="line">
            <a:avLst/>
          </a:prstGeom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H="1">
            <a:off x="4303986" y="5139559"/>
            <a:ext cx="1206062" cy="291662"/>
          </a:xfrm>
          <a:prstGeom prst="line">
            <a:avLst/>
          </a:prstGeom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16 Arco"/>
          <p:cNvSpPr/>
          <p:nvPr/>
        </p:nvSpPr>
        <p:spPr>
          <a:xfrm rot="20462253">
            <a:off x="2552409" y="3726087"/>
            <a:ext cx="2128527" cy="1900974"/>
          </a:xfrm>
          <a:prstGeom prst="arc">
            <a:avLst>
              <a:gd name="adj1" fmla="val 17004898"/>
              <a:gd name="adj2" fmla="val 4047938"/>
            </a:avLst>
          </a:prstGeom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656" t="36226" r="49375" b="48394"/>
          <a:stretch>
            <a:fillRect/>
          </a:stretch>
        </p:blipFill>
        <p:spPr bwMode="auto">
          <a:xfrm>
            <a:off x="4752020" y="3697014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CuadroTexto"/>
          <p:cNvSpPr txBox="1"/>
          <p:nvPr/>
        </p:nvSpPr>
        <p:spPr>
          <a:xfrm>
            <a:off x="6012160" y="3431837"/>
            <a:ext cx="792088" cy="369332"/>
          </a:xfrm>
          <a:prstGeom prst="rect">
            <a:avLst/>
          </a:prstGeom>
          <a:noFill/>
          <a:ln w="4445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cxnSp>
        <p:nvCxnSpPr>
          <p:cNvPr id="22" name="21 Conector recto"/>
          <p:cNvCxnSpPr/>
          <p:nvPr/>
        </p:nvCxnSpPr>
        <p:spPr>
          <a:xfrm flipV="1">
            <a:off x="5880538" y="4548352"/>
            <a:ext cx="985345" cy="425669"/>
          </a:xfrm>
          <a:prstGeom prst="line">
            <a:avLst/>
          </a:prstGeom>
          <a:ln w="5080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V="1">
            <a:off x="6865883" y="4453759"/>
            <a:ext cx="1363717" cy="94593"/>
          </a:xfrm>
          <a:prstGeom prst="line">
            <a:avLst/>
          </a:prstGeom>
          <a:ln w="5080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H="1" flipV="1">
            <a:off x="7890641" y="2948152"/>
            <a:ext cx="338959" cy="1505607"/>
          </a:xfrm>
          <a:prstGeom prst="line">
            <a:avLst/>
          </a:prstGeom>
          <a:ln w="5080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H="1">
            <a:off x="7260021" y="2822028"/>
            <a:ext cx="1710558" cy="228600"/>
          </a:xfrm>
          <a:prstGeom prst="line">
            <a:avLst/>
          </a:prstGeom>
          <a:ln w="5080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5833241" y="2167759"/>
            <a:ext cx="1442545" cy="874986"/>
          </a:xfrm>
          <a:prstGeom prst="line">
            <a:avLst/>
          </a:prstGeom>
          <a:ln w="5080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 flipH="1">
            <a:off x="5257800" y="2167759"/>
            <a:ext cx="551793" cy="394138"/>
          </a:xfrm>
          <a:prstGeom prst="line">
            <a:avLst/>
          </a:prstGeom>
          <a:ln w="5080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8244408" y="5085184"/>
            <a:ext cx="374848" cy="369332"/>
          </a:xfrm>
          <a:prstGeom prst="rect">
            <a:avLst/>
          </a:prstGeom>
          <a:noFill/>
          <a:ln w="4445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cxnSp>
        <p:nvCxnSpPr>
          <p:cNvPr id="42" name="41 Conector recto"/>
          <p:cNvCxnSpPr/>
          <p:nvPr/>
        </p:nvCxnSpPr>
        <p:spPr>
          <a:xfrm flipH="1">
            <a:off x="8095594" y="4485290"/>
            <a:ext cx="110358" cy="354724"/>
          </a:xfrm>
          <a:prstGeom prst="line">
            <a:avLst/>
          </a:prstGeom>
          <a:ln w="5080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8095594" y="4840014"/>
            <a:ext cx="307427" cy="1395248"/>
          </a:xfrm>
          <a:prstGeom prst="line">
            <a:avLst/>
          </a:prstGeom>
          <a:ln w="5080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45 CuadroTexto"/>
          <p:cNvSpPr txBox="1"/>
          <p:nvPr/>
        </p:nvSpPr>
        <p:spPr>
          <a:xfrm>
            <a:off x="7610933" y="2380238"/>
            <a:ext cx="633475" cy="369332"/>
          </a:xfrm>
          <a:prstGeom prst="rect">
            <a:avLst/>
          </a:prstGeom>
          <a:noFill/>
          <a:ln w="4445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7" name="46 CuadroTexto"/>
          <p:cNvSpPr txBox="1"/>
          <p:nvPr/>
        </p:nvSpPr>
        <p:spPr>
          <a:xfrm>
            <a:off x="7462119" y="5736645"/>
            <a:ext cx="633475" cy="369332"/>
          </a:xfrm>
          <a:prstGeom prst="rect">
            <a:avLst/>
          </a:prstGeom>
          <a:noFill/>
          <a:ln w="4445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3400" y="620688"/>
            <a:ext cx="533474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>
            <a:prstTxWarp prst="textNoShape">
              <a:avLst/>
            </a:prstTxWarp>
            <a:spAutoFit/>
          </a:bodyPr>
          <a:lstStyle/>
          <a:p>
            <a:pPr marL="292100" indent="-292100">
              <a:buFont typeface="Arial" pitchFamily="70" charset="0"/>
              <a:buNone/>
            </a:pPr>
            <a:r>
              <a:rPr lang="es-ES_tradnl" altLang="ja-JP" sz="2000" b="1" dirty="0" smtClean="0">
                <a:solidFill>
                  <a:srgbClr val="1E61AB"/>
                </a:solidFill>
                <a:latin typeface="Arial"/>
              </a:rPr>
              <a:t>NUEVA CARTA DE CIRCULACIÓN VFR</a:t>
            </a:r>
          </a:p>
          <a:p>
            <a:pPr marL="292100" indent="-292100">
              <a:buFont typeface="Arial" pitchFamily="70" charset="0"/>
              <a:buNone/>
            </a:pPr>
            <a:endParaRPr lang="es-ES_tradnl" altLang="ja-JP" sz="2000" b="1" dirty="0" smtClean="0">
              <a:solidFill>
                <a:srgbClr val="1E61AB"/>
              </a:solidFill>
              <a:latin typeface="Arial"/>
            </a:endParaRPr>
          </a:p>
          <a:p>
            <a:pPr marL="292100" indent="-292100">
              <a:buFont typeface="Arial" pitchFamily="70" charset="0"/>
              <a:buNone/>
            </a:pPr>
            <a:r>
              <a:rPr lang="es-ES_tradnl" sz="1400" b="1" dirty="0" smtClean="0">
                <a:solidFill>
                  <a:srgbClr val="1E61AB"/>
                </a:solidFill>
                <a:latin typeface="Arial"/>
              </a:rPr>
              <a:t>REDUCCIÓN DEL ÁREA PROHIBIDA A VUELOS VFR</a:t>
            </a:r>
            <a:endParaRPr lang="es-ES_tradnl" sz="1400" b="1" dirty="0">
              <a:solidFill>
                <a:srgbClr val="1E61AB"/>
              </a:solidFill>
              <a:latin typeface="Arial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348880"/>
            <a:ext cx="4545053" cy="2880319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8266" y="2348880"/>
            <a:ext cx="4081233" cy="2880319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</p:spPr>
      </p:pic>
      <p:sp>
        <p:nvSpPr>
          <p:cNvPr id="7" name="6 Flecha arriba y abajo"/>
          <p:cNvSpPr/>
          <p:nvPr/>
        </p:nvSpPr>
        <p:spPr>
          <a:xfrm>
            <a:off x="8576283" y="2847147"/>
            <a:ext cx="216025" cy="2304256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8202717" y="4183580"/>
            <a:ext cx="941283" cy="25391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ES" sz="1050" b="1" dirty="0" smtClean="0"/>
              <a:t>6000FT AMSL</a:t>
            </a:r>
            <a:endParaRPr lang="es-ES" sz="1050" b="1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6591719" y="2763297"/>
            <a:ext cx="356545" cy="7756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6940233" y="3539522"/>
            <a:ext cx="33323" cy="7511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14 Flecha abajo"/>
          <p:cNvSpPr/>
          <p:nvPr/>
        </p:nvSpPr>
        <p:spPr>
          <a:xfrm rot="5400000">
            <a:off x="5821793" y="3276526"/>
            <a:ext cx="507551" cy="113493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Flecha arriba y abajo"/>
          <p:cNvSpPr/>
          <p:nvPr/>
        </p:nvSpPr>
        <p:spPr>
          <a:xfrm>
            <a:off x="7452320" y="2348880"/>
            <a:ext cx="216025" cy="2304256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7164288" y="3284984"/>
            <a:ext cx="846707" cy="25391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ES" sz="1050" b="1" dirty="0" smtClean="0"/>
              <a:t>1000FT AGL</a:t>
            </a:r>
            <a:endParaRPr lang="es-ES" sz="1050" b="1" dirty="0"/>
          </a:p>
        </p:txBody>
      </p:sp>
      <p:cxnSp>
        <p:nvCxnSpPr>
          <p:cNvPr id="17" name="16 Conector recto"/>
          <p:cNvCxnSpPr/>
          <p:nvPr/>
        </p:nvCxnSpPr>
        <p:spPr>
          <a:xfrm flipH="1">
            <a:off x="5235191" y="2763297"/>
            <a:ext cx="1356528" cy="8541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flipH="1">
            <a:off x="6732396" y="4310538"/>
            <a:ext cx="212783" cy="1006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H="1">
            <a:off x="5968721" y="4400341"/>
            <a:ext cx="765443" cy="1917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flipH="1">
            <a:off x="5096190" y="4602145"/>
            <a:ext cx="862483" cy="5618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5066044" y="3861069"/>
            <a:ext cx="229437" cy="5200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flipH="1">
            <a:off x="5044341" y="3647552"/>
            <a:ext cx="180802" cy="1909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34 Arco"/>
          <p:cNvSpPr/>
          <p:nvPr/>
        </p:nvSpPr>
        <p:spPr>
          <a:xfrm rot="15441980">
            <a:off x="4979779" y="4376073"/>
            <a:ext cx="356545" cy="432048"/>
          </a:xfrm>
          <a:prstGeom prst="arc">
            <a:avLst>
              <a:gd name="adj1" fmla="val 14451220"/>
              <a:gd name="adj2" fmla="val 290883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6" name="35 Conector recto"/>
          <p:cNvCxnSpPr/>
          <p:nvPr/>
        </p:nvCxnSpPr>
        <p:spPr>
          <a:xfrm flipH="1" flipV="1">
            <a:off x="4908535" y="4979744"/>
            <a:ext cx="187655" cy="1842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928" y="2312243"/>
            <a:ext cx="46958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312243"/>
            <a:ext cx="3600400" cy="359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Elipse"/>
          <p:cNvSpPr/>
          <p:nvPr/>
        </p:nvSpPr>
        <p:spPr>
          <a:xfrm>
            <a:off x="971600" y="3680395"/>
            <a:ext cx="1656184" cy="1368152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33400" y="620688"/>
            <a:ext cx="533474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>
            <a:prstTxWarp prst="textNoShape">
              <a:avLst/>
            </a:prstTxWarp>
            <a:spAutoFit/>
          </a:bodyPr>
          <a:lstStyle/>
          <a:p>
            <a:pPr marL="292100" indent="-292100">
              <a:buFont typeface="Arial" pitchFamily="70" charset="0"/>
              <a:buNone/>
            </a:pPr>
            <a:r>
              <a:rPr lang="es-ES_tradnl" altLang="ja-JP" sz="2000" b="1" dirty="0" smtClean="0">
                <a:solidFill>
                  <a:srgbClr val="1E61AB"/>
                </a:solidFill>
                <a:latin typeface="Arial"/>
              </a:rPr>
              <a:t>NUEVA CARTA DE CIRCULACIÓN VFR</a:t>
            </a:r>
          </a:p>
          <a:p>
            <a:pPr marL="292100" indent="-292100">
              <a:buFont typeface="Arial" pitchFamily="70" charset="0"/>
              <a:buNone/>
            </a:pPr>
            <a:endParaRPr lang="es-ES_tradnl" altLang="ja-JP" sz="2000" b="1" dirty="0" smtClean="0">
              <a:solidFill>
                <a:srgbClr val="1E61AB"/>
              </a:solidFill>
              <a:latin typeface="Arial"/>
            </a:endParaRPr>
          </a:p>
          <a:p>
            <a:pPr marL="292100" indent="-292100">
              <a:buFont typeface="Arial" pitchFamily="70" charset="0"/>
              <a:buNone/>
            </a:pPr>
            <a:r>
              <a:rPr lang="es-ES_tradnl" sz="1400" b="1" dirty="0" smtClean="0">
                <a:solidFill>
                  <a:srgbClr val="1E61AB"/>
                </a:solidFill>
                <a:latin typeface="Arial"/>
              </a:rPr>
              <a:t>AMPLIACIÓN DEL CTR DE MADRID</a:t>
            </a:r>
            <a:endParaRPr lang="es-ES_tradnl" sz="1400" b="1" dirty="0">
              <a:solidFill>
                <a:srgbClr val="1E61AB"/>
              </a:solidFill>
              <a:latin typeface="Arial"/>
            </a:endParaRPr>
          </a:p>
        </p:txBody>
      </p:sp>
      <p:sp>
        <p:nvSpPr>
          <p:cNvPr id="9" name="8 Flecha a la derecha con bandas"/>
          <p:cNvSpPr/>
          <p:nvPr/>
        </p:nvSpPr>
        <p:spPr>
          <a:xfrm>
            <a:off x="2771800" y="3680395"/>
            <a:ext cx="2664296" cy="1224136"/>
          </a:xfrm>
          <a:prstGeom prst="stripedRightArrow">
            <a:avLst/>
          </a:prstGeom>
          <a:solidFill>
            <a:schemeClr val="accent1">
              <a:alpha val="3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533400" y="1628800"/>
            <a:ext cx="8086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Adecuación del CTR actual con el objetivo de que los procedimientos instrumentales de vuelo estén en todo momento en espacio aéreo controlado.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835714"/>
            <a:ext cx="6749058" cy="59149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3400" y="481771"/>
            <a:ext cx="504671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>
            <a:prstTxWarp prst="textNoShape">
              <a:avLst/>
            </a:prstTxWarp>
            <a:spAutoFit/>
          </a:bodyPr>
          <a:lstStyle/>
          <a:p>
            <a:pPr marL="292100" indent="-292100">
              <a:buFont typeface="Arial" pitchFamily="70" charset="0"/>
              <a:buNone/>
            </a:pPr>
            <a:r>
              <a:rPr lang="es-ES_tradnl" altLang="ja-JP" sz="2000" b="1" dirty="0" smtClean="0">
                <a:solidFill>
                  <a:srgbClr val="1E61AB"/>
                </a:solidFill>
                <a:latin typeface="Arial"/>
              </a:rPr>
              <a:t>CARTA DE CIRCULACIÓN VFR ANTIGUA</a:t>
            </a:r>
            <a:endParaRPr lang="es-ES_tradnl" sz="2000" b="1" dirty="0">
              <a:solidFill>
                <a:srgbClr val="1E61AB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3440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452320" y="4005064"/>
            <a:ext cx="57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92D050"/>
                </a:solidFill>
              </a:rPr>
              <a:t>G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75205" y="3749767"/>
            <a:ext cx="57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92D050"/>
                </a:solidFill>
              </a:rPr>
              <a:t>G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500724" y="2111142"/>
            <a:ext cx="57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92D050"/>
                </a:solidFill>
              </a:rPr>
              <a:t>G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70641" y="1608724"/>
            <a:ext cx="57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92D050"/>
                </a:solidFill>
              </a:rPr>
              <a:t>G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997228" y="-18396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FL195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6876256" y="522920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MSL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355976" y="4509120"/>
            <a:ext cx="1713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300 m. AGL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39152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7094136" y="30145"/>
            <a:ext cx="30145" cy="357721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2652765" y="-10048"/>
            <a:ext cx="40385" cy="433998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2029767" y="-10048"/>
            <a:ext cx="30337" cy="387099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7266939" y="68241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TMAD-01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088295" y="698148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TMAD-02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899592" y="76470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TMAD-03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011097" y="852368"/>
            <a:ext cx="7072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/>
              <a:t>TMAD-04</a:t>
            </a:r>
            <a:endParaRPr lang="es-ES" sz="105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668344" y="3717032"/>
            <a:ext cx="7665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dirty="0">
                <a:solidFill>
                  <a:srgbClr val="92D050"/>
                </a:solidFill>
              </a:rPr>
              <a:t>G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043608" y="3933056"/>
            <a:ext cx="7665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dirty="0">
                <a:solidFill>
                  <a:srgbClr val="92D050"/>
                </a:solidFill>
              </a:rPr>
              <a:t>G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8478238" y="1555887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>
                <a:solidFill>
                  <a:srgbClr val="92D050"/>
                </a:solidFill>
              </a:rPr>
              <a:t>G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159878" y="1402593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>
                <a:solidFill>
                  <a:srgbClr val="92D050"/>
                </a:solidFill>
              </a:rPr>
              <a:t>G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5997228" y="-18396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FL195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876256" y="522920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MSL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586932" y="4437112"/>
            <a:ext cx="1713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1.000 ft. AGL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196752"/>
            <a:ext cx="5206824" cy="51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6" y="66675"/>
            <a:ext cx="2505075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83640" y="319589"/>
            <a:ext cx="533474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>
            <a:prstTxWarp prst="textNoShape">
              <a:avLst/>
            </a:prstTxWarp>
            <a:spAutoFit/>
          </a:bodyPr>
          <a:lstStyle/>
          <a:p>
            <a:pPr marL="292100" indent="-292100">
              <a:buFont typeface="Arial" pitchFamily="70" charset="0"/>
              <a:buNone/>
            </a:pPr>
            <a:r>
              <a:rPr lang="es-ES_tradnl" altLang="ja-JP" sz="2000" b="1" dirty="0" smtClean="0">
                <a:solidFill>
                  <a:srgbClr val="1E61AB"/>
                </a:solidFill>
                <a:latin typeface="Arial"/>
              </a:rPr>
              <a:t>NUEVA CARTA DE CIRCULACIÓN VFR</a:t>
            </a:r>
          </a:p>
          <a:p>
            <a:pPr marL="292100" indent="-292100">
              <a:buFont typeface="Arial" pitchFamily="70" charset="0"/>
              <a:buNone/>
            </a:pPr>
            <a:endParaRPr lang="es-ES_tradnl" altLang="ja-JP" sz="2000" b="1" dirty="0" smtClean="0">
              <a:solidFill>
                <a:srgbClr val="1E61AB"/>
              </a:solidFill>
              <a:latin typeface="Arial"/>
            </a:endParaRPr>
          </a:p>
          <a:p>
            <a:pPr marL="292100" indent="-292100">
              <a:buFont typeface="Arial" pitchFamily="70" charset="0"/>
              <a:buNone/>
            </a:pPr>
            <a:r>
              <a:rPr lang="es-ES_tradnl" sz="1400" b="1" dirty="0" smtClean="0">
                <a:solidFill>
                  <a:srgbClr val="1E61AB"/>
                </a:solidFill>
                <a:latin typeface="Arial"/>
              </a:rPr>
              <a:t>MODIFICACIÓN LÍMITES INFERIORES TMA</a:t>
            </a:r>
            <a:endParaRPr lang="es-ES_tradnl" sz="1400" b="1" dirty="0">
              <a:solidFill>
                <a:srgbClr val="1E61AB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50800">
          <a:solidFill>
            <a:srgbClr val="00B050"/>
          </a:solidFill>
          <a:prstDash val="sysDash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2327</TotalTime>
  <Words>697</Words>
  <Application>Microsoft Office PowerPoint</Application>
  <PresentationFormat>Presentación en pantalla (4:3)</PresentationFormat>
  <Paragraphs>132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imac</dc:creator>
  <cp:lastModifiedBy>cmanso</cp:lastModifiedBy>
  <cp:revision>267</cp:revision>
  <cp:lastPrinted>2010-01-21T10:23:50Z</cp:lastPrinted>
  <dcterms:created xsi:type="dcterms:W3CDTF">2011-01-26T10:26:26Z</dcterms:created>
  <dcterms:modified xsi:type="dcterms:W3CDTF">2012-09-27T10:59:33Z</dcterms:modified>
</cp:coreProperties>
</file>